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4"/>
  </p:notesMasterIdLst>
  <p:sldIdLst>
    <p:sldId id="256" r:id="rId5"/>
    <p:sldId id="257" r:id="rId6"/>
    <p:sldId id="284" r:id="rId7"/>
    <p:sldId id="283" r:id="rId8"/>
    <p:sldId id="269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85" r:id="rId17"/>
    <p:sldId id="281" r:id="rId18"/>
    <p:sldId id="278" r:id="rId19"/>
    <p:sldId id="280" r:id="rId20"/>
    <p:sldId id="286" r:id="rId21"/>
    <p:sldId id="26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869"/>
    <a:srgbClr val="4C5B69"/>
    <a:srgbClr val="286194"/>
    <a:srgbClr val="377199"/>
    <a:srgbClr val="42668E"/>
    <a:srgbClr val="4E79A7"/>
    <a:srgbClr val="4F849F"/>
    <a:srgbClr val="799BC1"/>
    <a:srgbClr val="538BA7"/>
    <a:srgbClr val="325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69C36-4B6B-49BA-AD7E-15FC66F4F69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5FEE5-3CEC-417D-8D9D-C0F05B9DE462}">
      <dgm:prSet/>
      <dgm:spPr>
        <a:solidFill>
          <a:srgbClr val="82ABC0"/>
        </a:solidFill>
      </dgm:spPr>
      <dgm:t>
        <a:bodyPr/>
        <a:lstStyle/>
        <a:p>
          <a:r>
            <a:rPr lang="en-US" b="1" dirty="0">
              <a:latin typeface="+mn-lt"/>
            </a:rPr>
            <a:t>What is the current landscape of out-of-school time (OST) programs in D.C.? </a:t>
          </a:r>
        </a:p>
      </dgm:t>
    </dgm:pt>
    <dgm:pt modelId="{3E96BBDD-04C1-49DB-A572-C63133AE8AF4}" type="parTrans" cxnId="{81CF2CC3-5B3E-45CD-BF06-38EF5669020D}">
      <dgm:prSet/>
      <dgm:spPr/>
      <dgm:t>
        <a:bodyPr/>
        <a:lstStyle/>
        <a:p>
          <a:endParaRPr lang="en-US"/>
        </a:p>
      </dgm:t>
    </dgm:pt>
    <dgm:pt modelId="{E0D8BDE9-F092-4D82-B412-9EA478B2E8C2}" type="sibTrans" cxnId="{81CF2CC3-5B3E-45CD-BF06-38EF5669020D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9D816E40-1830-44FC-A5F0-BBF69270649E}">
      <dgm:prSet/>
      <dgm:spPr>
        <a:solidFill>
          <a:srgbClr val="4F849F"/>
        </a:solidFill>
      </dgm:spPr>
      <dgm:t>
        <a:bodyPr/>
        <a:lstStyle/>
        <a:p>
          <a:r>
            <a:rPr lang="en-US" b="1" dirty="0">
              <a:latin typeface="+mn-lt"/>
            </a:rPr>
            <a:t>What is the current capacity?</a:t>
          </a:r>
        </a:p>
      </dgm:t>
    </dgm:pt>
    <dgm:pt modelId="{A2CA6D6E-AF38-4660-A20B-F44E166860C1}" type="parTrans" cxnId="{3FDF4ABE-D7BB-4241-A01F-2CEC6F753F69}">
      <dgm:prSet/>
      <dgm:spPr/>
      <dgm:t>
        <a:bodyPr/>
        <a:lstStyle/>
        <a:p>
          <a:endParaRPr lang="en-US"/>
        </a:p>
      </dgm:t>
    </dgm:pt>
    <dgm:pt modelId="{EEF7A639-ECCF-4270-8AAD-DBA25080B659}" type="sibTrans" cxnId="{3FDF4ABE-D7BB-4241-A01F-2CEC6F753F6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9BAA91B-8AF6-4F72-BFD1-768B569734C9}">
      <dgm:prSet/>
      <dgm:spPr>
        <a:solidFill>
          <a:srgbClr val="355869"/>
        </a:solidFill>
      </dgm:spPr>
      <dgm:t>
        <a:bodyPr/>
        <a:lstStyle/>
        <a:p>
          <a:r>
            <a:rPr lang="en-US" b="1" dirty="0"/>
            <a:t>Where are the gaps?</a:t>
          </a:r>
          <a:endParaRPr lang="en-US" dirty="0"/>
        </a:p>
      </dgm:t>
    </dgm:pt>
    <dgm:pt modelId="{97D55BB9-1856-406D-8671-C35E6243B839}" type="parTrans" cxnId="{B2DC97B9-0ADC-4578-9C62-E615F4691A1B}">
      <dgm:prSet/>
      <dgm:spPr/>
      <dgm:t>
        <a:bodyPr/>
        <a:lstStyle/>
        <a:p>
          <a:endParaRPr lang="en-US"/>
        </a:p>
      </dgm:t>
    </dgm:pt>
    <dgm:pt modelId="{A9162397-DA5A-4EE4-AAF5-CCE92C747A40}" type="sibTrans" cxnId="{B2DC97B9-0ADC-4578-9C62-E615F4691A1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7C206D9-02C9-4169-8444-0A5EA02DDF04}">
      <dgm:prSet/>
      <dgm:spPr/>
      <dgm:t>
        <a:bodyPr/>
        <a:lstStyle/>
        <a:p>
          <a:r>
            <a:rPr lang="en-US" b="1" dirty="0"/>
            <a:t>Further recommendations</a:t>
          </a:r>
          <a:endParaRPr lang="en-US" dirty="0"/>
        </a:p>
      </dgm:t>
    </dgm:pt>
    <dgm:pt modelId="{DEB3C801-A45E-469F-9ED6-01B9A83CA93D}" type="parTrans" cxnId="{E977C11F-88B9-48AD-AB00-F62EEB3B177E}">
      <dgm:prSet/>
      <dgm:spPr/>
      <dgm:t>
        <a:bodyPr/>
        <a:lstStyle/>
        <a:p>
          <a:endParaRPr lang="en-US"/>
        </a:p>
      </dgm:t>
    </dgm:pt>
    <dgm:pt modelId="{9737300D-AE22-4788-A67F-9D8FF15DE457}" type="sibTrans" cxnId="{E977C11F-88B9-48AD-AB00-F62EEB3B177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2A5C04EB-A718-4DCA-9381-634FA8AFB57B}" type="pres">
      <dgm:prSet presAssocID="{A3B69C36-4B6B-49BA-AD7E-15FC66F4F69D}" presName="Name0" presStyleCnt="0">
        <dgm:presLayoutVars>
          <dgm:animLvl val="lvl"/>
          <dgm:resizeHandles val="exact"/>
        </dgm:presLayoutVars>
      </dgm:prSet>
      <dgm:spPr/>
    </dgm:pt>
    <dgm:pt modelId="{E66D23FC-DED0-49E6-8EC9-A056D52CB6BE}" type="pres">
      <dgm:prSet presAssocID="{4C95FEE5-3CEC-417D-8D9D-C0F05B9DE462}" presName="compositeNode" presStyleCnt="0">
        <dgm:presLayoutVars>
          <dgm:bulletEnabled val="1"/>
        </dgm:presLayoutVars>
      </dgm:prSet>
      <dgm:spPr/>
    </dgm:pt>
    <dgm:pt modelId="{DF2361AE-7D99-4A56-92CF-05038D627BE5}" type="pres">
      <dgm:prSet presAssocID="{4C95FEE5-3CEC-417D-8D9D-C0F05B9DE462}" presName="bgRect" presStyleLbl="alignNode1" presStyleIdx="0" presStyleCnt="4"/>
      <dgm:spPr/>
    </dgm:pt>
    <dgm:pt modelId="{510010A2-F908-45C7-89D5-AE7F5D7C8438}" type="pres">
      <dgm:prSet presAssocID="{E0D8BDE9-F092-4D82-B412-9EA478B2E8C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673FEA1-DA9C-43D5-B083-C560D3F7F34D}" type="pres">
      <dgm:prSet presAssocID="{4C95FEE5-3CEC-417D-8D9D-C0F05B9DE462}" presName="nodeRect" presStyleLbl="alignNode1" presStyleIdx="0" presStyleCnt="4">
        <dgm:presLayoutVars>
          <dgm:bulletEnabled val="1"/>
        </dgm:presLayoutVars>
      </dgm:prSet>
      <dgm:spPr/>
    </dgm:pt>
    <dgm:pt modelId="{60FFD932-3C16-443E-ABBB-938CFAA18C15}" type="pres">
      <dgm:prSet presAssocID="{E0D8BDE9-F092-4D82-B412-9EA478B2E8C2}" presName="sibTrans" presStyleCnt="0"/>
      <dgm:spPr/>
    </dgm:pt>
    <dgm:pt modelId="{8086E658-56F8-450C-94DC-80FFC72D43B5}" type="pres">
      <dgm:prSet presAssocID="{9D816E40-1830-44FC-A5F0-BBF69270649E}" presName="compositeNode" presStyleCnt="0">
        <dgm:presLayoutVars>
          <dgm:bulletEnabled val="1"/>
        </dgm:presLayoutVars>
      </dgm:prSet>
      <dgm:spPr/>
    </dgm:pt>
    <dgm:pt modelId="{EA9538E5-795B-4208-B62E-AA5901C727A5}" type="pres">
      <dgm:prSet presAssocID="{9D816E40-1830-44FC-A5F0-BBF69270649E}" presName="bgRect" presStyleLbl="alignNode1" presStyleIdx="1" presStyleCnt="4"/>
      <dgm:spPr/>
    </dgm:pt>
    <dgm:pt modelId="{5AC04DD6-24C4-4058-BA0F-E253F17A271D}" type="pres">
      <dgm:prSet presAssocID="{EEF7A639-ECCF-4270-8AAD-DBA25080B65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258F9DD9-5884-4CFB-9857-3506E22DFEC3}" type="pres">
      <dgm:prSet presAssocID="{9D816E40-1830-44FC-A5F0-BBF69270649E}" presName="nodeRect" presStyleLbl="alignNode1" presStyleIdx="1" presStyleCnt="4">
        <dgm:presLayoutVars>
          <dgm:bulletEnabled val="1"/>
        </dgm:presLayoutVars>
      </dgm:prSet>
      <dgm:spPr/>
    </dgm:pt>
    <dgm:pt modelId="{7ADB1851-5938-4F28-8924-E11ED65E06D3}" type="pres">
      <dgm:prSet presAssocID="{EEF7A639-ECCF-4270-8AAD-DBA25080B659}" presName="sibTrans" presStyleCnt="0"/>
      <dgm:spPr/>
    </dgm:pt>
    <dgm:pt modelId="{2E3435E0-EB6F-4540-B87F-8DD6B593B3EA}" type="pres">
      <dgm:prSet presAssocID="{D9BAA91B-8AF6-4F72-BFD1-768B569734C9}" presName="compositeNode" presStyleCnt="0">
        <dgm:presLayoutVars>
          <dgm:bulletEnabled val="1"/>
        </dgm:presLayoutVars>
      </dgm:prSet>
      <dgm:spPr/>
    </dgm:pt>
    <dgm:pt modelId="{438CB6E0-4D74-4333-BA70-FFBE19AC1059}" type="pres">
      <dgm:prSet presAssocID="{D9BAA91B-8AF6-4F72-BFD1-768B569734C9}" presName="bgRect" presStyleLbl="alignNode1" presStyleIdx="2" presStyleCnt="4"/>
      <dgm:spPr/>
    </dgm:pt>
    <dgm:pt modelId="{BBBE7680-E209-4041-81A1-65AA55E52D42}" type="pres">
      <dgm:prSet presAssocID="{A9162397-DA5A-4EE4-AAF5-CCE92C747A40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719AAA86-CA05-44A8-8606-B8B2616C6C71}" type="pres">
      <dgm:prSet presAssocID="{D9BAA91B-8AF6-4F72-BFD1-768B569734C9}" presName="nodeRect" presStyleLbl="alignNode1" presStyleIdx="2" presStyleCnt="4">
        <dgm:presLayoutVars>
          <dgm:bulletEnabled val="1"/>
        </dgm:presLayoutVars>
      </dgm:prSet>
      <dgm:spPr/>
    </dgm:pt>
    <dgm:pt modelId="{D8EBD2A0-C973-4114-BCE9-EB08BC76E1B1}" type="pres">
      <dgm:prSet presAssocID="{A9162397-DA5A-4EE4-AAF5-CCE92C747A40}" presName="sibTrans" presStyleCnt="0"/>
      <dgm:spPr/>
    </dgm:pt>
    <dgm:pt modelId="{ED166FFF-B431-4618-B50F-AF986624FB5B}" type="pres">
      <dgm:prSet presAssocID="{47C206D9-02C9-4169-8444-0A5EA02DDF04}" presName="compositeNode" presStyleCnt="0">
        <dgm:presLayoutVars>
          <dgm:bulletEnabled val="1"/>
        </dgm:presLayoutVars>
      </dgm:prSet>
      <dgm:spPr/>
    </dgm:pt>
    <dgm:pt modelId="{037659A2-BBE1-4079-9324-B19533BE57BF}" type="pres">
      <dgm:prSet presAssocID="{47C206D9-02C9-4169-8444-0A5EA02DDF04}" presName="bgRect" presStyleLbl="alignNode1" presStyleIdx="3" presStyleCnt="4"/>
      <dgm:spPr/>
    </dgm:pt>
    <dgm:pt modelId="{518F2C04-6054-4197-8339-C789CB54A2CD}" type="pres">
      <dgm:prSet presAssocID="{9737300D-AE22-4788-A67F-9D8FF15DE457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1970258F-A7CC-4E82-BA02-B26D7ACF3839}" type="pres">
      <dgm:prSet presAssocID="{47C206D9-02C9-4169-8444-0A5EA02DDF04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C5BA9513-A944-4F83-9659-2394F548FFCF}" type="presOf" srcId="{EEF7A639-ECCF-4270-8AAD-DBA25080B659}" destId="{5AC04DD6-24C4-4058-BA0F-E253F17A271D}" srcOrd="0" destOrd="0" presId="urn:microsoft.com/office/officeart/2016/7/layout/LinearBlockProcessNumbered"/>
    <dgm:cxn modelId="{E977C11F-88B9-48AD-AB00-F62EEB3B177E}" srcId="{A3B69C36-4B6B-49BA-AD7E-15FC66F4F69D}" destId="{47C206D9-02C9-4169-8444-0A5EA02DDF04}" srcOrd="3" destOrd="0" parTransId="{DEB3C801-A45E-469F-9ED6-01B9A83CA93D}" sibTransId="{9737300D-AE22-4788-A67F-9D8FF15DE457}"/>
    <dgm:cxn modelId="{9E30D420-5832-4F9D-966E-D88F7882BA4C}" type="presOf" srcId="{9737300D-AE22-4788-A67F-9D8FF15DE457}" destId="{518F2C04-6054-4197-8339-C789CB54A2CD}" srcOrd="0" destOrd="0" presId="urn:microsoft.com/office/officeart/2016/7/layout/LinearBlockProcessNumbered"/>
    <dgm:cxn modelId="{22460E24-B9DF-4C55-A413-90B84E473FC4}" type="presOf" srcId="{E0D8BDE9-F092-4D82-B412-9EA478B2E8C2}" destId="{510010A2-F908-45C7-89D5-AE7F5D7C8438}" srcOrd="0" destOrd="0" presId="urn:microsoft.com/office/officeart/2016/7/layout/LinearBlockProcessNumbered"/>
    <dgm:cxn modelId="{203E7D4E-2778-4E2A-91C0-E13E61F91461}" type="presOf" srcId="{47C206D9-02C9-4169-8444-0A5EA02DDF04}" destId="{1970258F-A7CC-4E82-BA02-B26D7ACF3839}" srcOrd="1" destOrd="0" presId="urn:microsoft.com/office/officeart/2016/7/layout/LinearBlockProcessNumbered"/>
    <dgm:cxn modelId="{A2F2C178-A1B0-48A1-9DEB-E54B01A74144}" type="presOf" srcId="{4C95FEE5-3CEC-417D-8D9D-C0F05B9DE462}" destId="{6673FEA1-DA9C-43D5-B083-C560D3F7F34D}" srcOrd="1" destOrd="0" presId="urn:microsoft.com/office/officeart/2016/7/layout/LinearBlockProcessNumbered"/>
    <dgm:cxn modelId="{C5977492-A232-4650-A4BF-540393D8EAD8}" type="presOf" srcId="{A9162397-DA5A-4EE4-AAF5-CCE92C747A40}" destId="{BBBE7680-E209-4041-81A1-65AA55E52D42}" srcOrd="0" destOrd="0" presId="urn:microsoft.com/office/officeart/2016/7/layout/LinearBlockProcessNumbered"/>
    <dgm:cxn modelId="{64742593-363C-40DD-8E8A-EAA7CFFBEF1A}" type="presOf" srcId="{47C206D9-02C9-4169-8444-0A5EA02DDF04}" destId="{037659A2-BBE1-4079-9324-B19533BE57BF}" srcOrd="0" destOrd="0" presId="urn:microsoft.com/office/officeart/2016/7/layout/LinearBlockProcessNumbered"/>
    <dgm:cxn modelId="{22CE1FAF-2586-4B67-9CE9-FF601B84E969}" type="presOf" srcId="{9D816E40-1830-44FC-A5F0-BBF69270649E}" destId="{258F9DD9-5884-4CFB-9857-3506E22DFEC3}" srcOrd="1" destOrd="0" presId="urn:microsoft.com/office/officeart/2016/7/layout/LinearBlockProcessNumbered"/>
    <dgm:cxn modelId="{B2DC97B9-0ADC-4578-9C62-E615F4691A1B}" srcId="{A3B69C36-4B6B-49BA-AD7E-15FC66F4F69D}" destId="{D9BAA91B-8AF6-4F72-BFD1-768B569734C9}" srcOrd="2" destOrd="0" parTransId="{97D55BB9-1856-406D-8671-C35E6243B839}" sibTransId="{A9162397-DA5A-4EE4-AAF5-CCE92C747A40}"/>
    <dgm:cxn modelId="{3FDF4ABE-D7BB-4241-A01F-2CEC6F753F69}" srcId="{A3B69C36-4B6B-49BA-AD7E-15FC66F4F69D}" destId="{9D816E40-1830-44FC-A5F0-BBF69270649E}" srcOrd="1" destOrd="0" parTransId="{A2CA6D6E-AF38-4660-A20B-F44E166860C1}" sibTransId="{EEF7A639-ECCF-4270-8AAD-DBA25080B659}"/>
    <dgm:cxn modelId="{81CF2CC3-5B3E-45CD-BF06-38EF5669020D}" srcId="{A3B69C36-4B6B-49BA-AD7E-15FC66F4F69D}" destId="{4C95FEE5-3CEC-417D-8D9D-C0F05B9DE462}" srcOrd="0" destOrd="0" parTransId="{3E96BBDD-04C1-49DB-A572-C63133AE8AF4}" sibTransId="{E0D8BDE9-F092-4D82-B412-9EA478B2E8C2}"/>
    <dgm:cxn modelId="{1870C1C3-034C-43A4-80E9-C99666C690A7}" type="presOf" srcId="{A3B69C36-4B6B-49BA-AD7E-15FC66F4F69D}" destId="{2A5C04EB-A718-4DCA-9381-634FA8AFB57B}" srcOrd="0" destOrd="0" presId="urn:microsoft.com/office/officeart/2016/7/layout/LinearBlockProcessNumbered"/>
    <dgm:cxn modelId="{EFBDACC9-3411-4FA4-90DA-FFE1DD443D96}" type="presOf" srcId="{D9BAA91B-8AF6-4F72-BFD1-768B569734C9}" destId="{438CB6E0-4D74-4333-BA70-FFBE19AC1059}" srcOrd="0" destOrd="0" presId="urn:microsoft.com/office/officeart/2016/7/layout/LinearBlockProcessNumbered"/>
    <dgm:cxn modelId="{FDEB69CC-4011-44C1-AC03-E21E62EAEAA8}" type="presOf" srcId="{D9BAA91B-8AF6-4F72-BFD1-768B569734C9}" destId="{719AAA86-CA05-44A8-8606-B8B2616C6C71}" srcOrd="1" destOrd="0" presId="urn:microsoft.com/office/officeart/2016/7/layout/LinearBlockProcessNumbered"/>
    <dgm:cxn modelId="{04DCDCD3-8615-4861-8E2B-875426787449}" type="presOf" srcId="{4C95FEE5-3CEC-417D-8D9D-C0F05B9DE462}" destId="{DF2361AE-7D99-4A56-92CF-05038D627BE5}" srcOrd="0" destOrd="0" presId="urn:microsoft.com/office/officeart/2016/7/layout/LinearBlockProcessNumbered"/>
    <dgm:cxn modelId="{51CE32E3-1840-4590-86AE-2CC4375C8717}" type="presOf" srcId="{9D816E40-1830-44FC-A5F0-BBF69270649E}" destId="{EA9538E5-795B-4208-B62E-AA5901C727A5}" srcOrd="0" destOrd="0" presId="urn:microsoft.com/office/officeart/2016/7/layout/LinearBlockProcessNumbered"/>
    <dgm:cxn modelId="{FC2B8A02-1186-442C-B922-988D62A9C342}" type="presParOf" srcId="{2A5C04EB-A718-4DCA-9381-634FA8AFB57B}" destId="{E66D23FC-DED0-49E6-8EC9-A056D52CB6BE}" srcOrd="0" destOrd="0" presId="urn:microsoft.com/office/officeart/2016/7/layout/LinearBlockProcessNumbered"/>
    <dgm:cxn modelId="{9682B1A7-7E21-4E90-899F-F895654E0287}" type="presParOf" srcId="{E66D23FC-DED0-49E6-8EC9-A056D52CB6BE}" destId="{DF2361AE-7D99-4A56-92CF-05038D627BE5}" srcOrd="0" destOrd="0" presId="urn:microsoft.com/office/officeart/2016/7/layout/LinearBlockProcessNumbered"/>
    <dgm:cxn modelId="{14A0E6BB-4291-46EB-88D2-88F0A7D9397B}" type="presParOf" srcId="{E66D23FC-DED0-49E6-8EC9-A056D52CB6BE}" destId="{510010A2-F908-45C7-89D5-AE7F5D7C8438}" srcOrd="1" destOrd="0" presId="urn:microsoft.com/office/officeart/2016/7/layout/LinearBlockProcessNumbered"/>
    <dgm:cxn modelId="{3D45C7C6-DDC6-4972-BC6D-8FDA7842F787}" type="presParOf" srcId="{E66D23FC-DED0-49E6-8EC9-A056D52CB6BE}" destId="{6673FEA1-DA9C-43D5-B083-C560D3F7F34D}" srcOrd="2" destOrd="0" presId="urn:microsoft.com/office/officeart/2016/7/layout/LinearBlockProcessNumbered"/>
    <dgm:cxn modelId="{E14D3AFF-3FAB-463A-8F8E-930CCD75B271}" type="presParOf" srcId="{2A5C04EB-A718-4DCA-9381-634FA8AFB57B}" destId="{60FFD932-3C16-443E-ABBB-938CFAA18C15}" srcOrd="1" destOrd="0" presId="urn:microsoft.com/office/officeart/2016/7/layout/LinearBlockProcessNumbered"/>
    <dgm:cxn modelId="{A351B72A-791F-4221-A3C1-3299B380E514}" type="presParOf" srcId="{2A5C04EB-A718-4DCA-9381-634FA8AFB57B}" destId="{8086E658-56F8-450C-94DC-80FFC72D43B5}" srcOrd="2" destOrd="0" presId="urn:microsoft.com/office/officeart/2016/7/layout/LinearBlockProcessNumbered"/>
    <dgm:cxn modelId="{2A53C6BA-BA9D-45AD-A77B-47BF36C47D9C}" type="presParOf" srcId="{8086E658-56F8-450C-94DC-80FFC72D43B5}" destId="{EA9538E5-795B-4208-B62E-AA5901C727A5}" srcOrd="0" destOrd="0" presId="urn:microsoft.com/office/officeart/2016/7/layout/LinearBlockProcessNumbered"/>
    <dgm:cxn modelId="{0B0373C0-F55C-4E08-A74A-6FBCF14AD640}" type="presParOf" srcId="{8086E658-56F8-450C-94DC-80FFC72D43B5}" destId="{5AC04DD6-24C4-4058-BA0F-E253F17A271D}" srcOrd="1" destOrd="0" presId="urn:microsoft.com/office/officeart/2016/7/layout/LinearBlockProcessNumbered"/>
    <dgm:cxn modelId="{B33152F5-3990-44A4-8F06-A391EC0C4A93}" type="presParOf" srcId="{8086E658-56F8-450C-94DC-80FFC72D43B5}" destId="{258F9DD9-5884-4CFB-9857-3506E22DFEC3}" srcOrd="2" destOrd="0" presId="urn:microsoft.com/office/officeart/2016/7/layout/LinearBlockProcessNumbered"/>
    <dgm:cxn modelId="{5BA527E8-A9BC-4B2C-BC74-C10781FBE01D}" type="presParOf" srcId="{2A5C04EB-A718-4DCA-9381-634FA8AFB57B}" destId="{7ADB1851-5938-4F28-8924-E11ED65E06D3}" srcOrd="3" destOrd="0" presId="urn:microsoft.com/office/officeart/2016/7/layout/LinearBlockProcessNumbered"/>
    <dgm:cxn modelId="{DE5B5517-5CF7-4A44-9AB3-83889F3DB172}" type="presParOf" srcId="{2A5C04EB-A718-4DCA-9381-634FA8AFB57B}" destId="{2E3435E0-EB6F-4540-B87F-8DD6B593B3EA}" srcOrd="4" destOrd="0" presId="urn:microsoft.com/office/officeart/2016/7/layout/LinearBlockProcessNumbered"/>
    <dgm:cxn modelId="{E51B9115-F699-42B8-A6BD-C02EEBDD2155}" type="presParOf" srcId="{2E3435E0-EB6F-4540-B87F-8DD6B593B3EA}" destId="{438CB6E0-4D74-4333-BA70-FFBE19AC1059}" srcOrd="0" destOrd="0" presId="urn:microsoft.com/office/officeart/2016/7/layout/LinearBlockProcessNumbered"/>
    <dgm:cxn modelId="{AF3394CF-4CC8-4465-AC1D-FC3EAC139A31}" type="presParOf" srcId="{2E3435E0-EB6F-4540-B87F-8DD6B593B3EA}" destId="{BBBE7680-E209-4041-81A1-65AA55E52D42}" srcOrd="1" destOrd="0" presId="urn:microsoft.com/office/officeart/2016/7/layout/LinearBlockProcessNumbered"/>
    <dgm:cxn modelId="{4ABEEF2A-EC42-44D7-B0F1-E120B61D0AF8}" type="presParOf" srcId="{2E3435E0-EB6F-4540-B87F-8DD6B593B3EA}" destId="{719AAA86-CA05-44A8-8606-B8B2616C6C71}" srcOrd="2" destOrd="0" presId="urn:microsoft.com/office/officeart/2016/7/layout/LinearBlockProcessNumbered"/>
    <dgm:cxn modelId="{9621476F-4B4D-44F9-BD92-B91DC93B96A9}" type="presParOf" srcId="{2A5C04EB-A718-4DCA-9381-634FA8AFB57B}" destId="{D8EBD2A0-C973-4114-BCE9-EB08BC76E1B1}" srcOrd="5" destOrd="0" presId="urn:microsoft.com/office/officeart/2016/7/layout/LinearBlockProcessNumbered"/>
    <dgm:cxn modelId="{0594E1DE-4756-4FC2-9122-08023A5BD960}" type="presParOf" srcId="{2A5C04EB-A718-4DCA-9381-634FA8AFB57B}" destId="{ED166FFF-B431-4618-B50F-AF986624FB5B}" srcOrd="6" destOrd="0" presId="urn:microsoft.com/office/officeart/2016/7/layout/LinearBlockProcessNumbered"/>
    <dgm:cxn modelId="{CD323693-34E3-4948-AAF6-6B519248E5F0}" type="presParOf" srcId="{ED166FFF-B431-4618-B50F-AF986624FB5B}" destId="{037659A2-BBE1-4079-9324-B19533BE57BF}" srcOrd="0" destOrd="0" presId="urn:microsoft.com/office/officeart/2016/7/layout/LinearBlockProcessNumbered"/>
    <dgm:cxn modelId="{98F225A2-CA8C-41E3-9DFD-9D32FE127350}" type="presParOf" srcId="{ED166FFF-B431-4618-B50F-AF986624FB5B}" destId="{518F2C04-6054-4197-8339-C789CB54A2CD}" srcOrd="1" destOrd="0" presId="urn:microsoft.com/office/officeart/2016/7/layout/LinearBlockProcessNumbered"/>
    <dgm:cxn modelId="{27B6A305-BA2B-47AD-B20A-A32FB7038F01}" type="presParOf" srcId="{ED166FFF-B431-4618-B50F-AF986624FB5B}" destId="{1970258F-A7CC-4E82-BA02-B26D7ACF383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8D7A27-B8C8-44E8-B909-07293399EEF1}" type="doc">
      <dgm:prSet loTypeId="urn:microsoft.com/office/officeart/2008/layout/LinedList" loCatId="Inbo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C07C60-D4CF-42EA-8230-C53FABF0A1FE}">
      <dgm:prSet/>
      <dgm:spPr/>
      <dgm:t>
        <a:bodyPr anchor="ctr"/>
        <a:lstStyle/>
        <a:p>
          <a:r>
            <a:rPr lang="en-US" dirty="0"/>
            <a:t>U.S. Census and American Communities Survey (ACS) data compiled by Kids Count</a:t>
          </a:r>
        </a:p>
      </dgm:t>
    </dgm:pt>
    <dgm:pt modelId="{B5607E4C-5E45-438F-B948-3AC5D753C74C}" type="parTrans" cxnId="{66DEE0C5-88B0-43BC-B56C-51F5B53AE989}">
      <dgm:prSet/>
      <dgm:spPr/>
      <dgm:t>
        <a:bodyPr/>
        <a:lstStyle/>
        <a:p>
          <a:endParaRPr lang="en-US"/>
        </a:p>
      </dgm:t>
    </dgm:pt>
    <dgm:pt modelId="{DABCF92E-1254-4E62-A681-992387A775FD}" type="sibTrans" cxnId="{66DEE0C5-88B0-43BC-B56C-51F5B53AE989}">
      <dgm:prSet/>
      <dgm:spPr/>
      <dgm:t>
        <a:bodyPr/>
        <a:lstStyle/>
        <a:p>
          <a:endParaRPr lang="en-US"/>
        </a:p>
      </dgm:t>
    </dgm:pt>
    <dgm:pt modelId="{86AD77E6-5ECD-4876-AF8F-AD90AD9B00E3}">
      <dgm:prSet/>
      <dgm:spPr/>
      <dgm:t>
        <a:bodyPr anchor="ctr"/>
        <a:lstStyle/>
        <a:p>
          <a:r>
            <a:rPr lang="en-US" dirty="0"/>
            <a:t>OSSE school enrollment data</a:t>
          </a:r>
        </a:p>
      </dgm:t>
    </dgm:pt>
    <dgm:pt modelId="{356B43AF-3B2E-435C-A4E9-5DEB3E7697AA}" type="parTrans" cxnId="{91759B19-217A-4DCA-B3F9-1957322A3148}">
      <dgm:prSet/>
      <dgm:spPr/>
      <dgm:t>
        <a:bodyPr/>
        <a:lstStyle/>
        <a:p>
          <a:endParaRPr lang="en-US"/>
        </a:p>
      </dgm:t>
    </dgm:pt>
    <dgm:pt modelId="{3490C8CD-C2B6-4BAB-9639-F2FA20B4B74D}" type="sibTrans" cxnId="{91759B19-217A-4DCA-B3F9-1957322A3148}">
      <dgm:prSet/>
      <dgm:spPr/>
      <dgm:t>
        <a:bodyPr/>
        <a:lstStyle/>
        <a:p>
          <a:endParaRPr lang="en-US"/>
        </a:p>
      </dgm:t>
    </dgm:pt>
    <dgm:pt modelId="{F18834BC-7F67-4F1B-BF7C-0FF9523C3E8D}">
      <dgm:prSet/>
      <dgm:spPr/>
      <dgm:t>
        <a:bodyPr anchor="ctr"/>
        <a:lstStyle/>
        <a:p>
          <a:r>
            <a:rPr lang="en-US" dirty="0"/>
            <a:t>Program enrollment data from DCPS, public charter schools, D.C. government agencies, community-based organizations, UWNCA sub-grantees</a:t>
          </a:r>
        </a:p>
      </dgm:t>
    </dgm:pt>
    <dgm:pt modelId="{BC78B136-AE54-4EA6-A84B-2F4682C91621}" type="parTrans" cxnId="{12920908-C31C-4FCD-851D-0B96DE2F38B6}">
      <dgm:prSet/>
      <dgm:spPr/>
      <dgm:t>
        <a:bodyPr/>
        <a:lstStyle/>
        <a:p>
          <a:endParaRPr lang="en-US"/>
        </a:p>
      </dgm:t>
    </dgm:pt>
    <dgm:pt modelId="{A2AF0033-A9E1-451D-A26A-D84A81FCDEB0}" type="sibTrans" cxnId="{12920908-C31C-4FCD-851D-0B96DE2F38B6}">
      <dgm:prSet/>
      <dgm:spPr/>
      <dgm:t>
        <a:bodyPr/>
        <a:lstStyle/>
        <a:p>
          <a:endParaRPr lang="en-US"/>
        </a:p>
      </dgm:t>
    </dgm:pt>
    <dgm:pt modelId="{A009BAD8-CB86-49B4-9F2F-9A669AD8C79E}">
      <dgm:prSet/>
      <dgm:spPr/>
      <dgm:t>
        <a:bodyPr anchor="ctr"/>
        <a:lstStyle/>
        <a:p>
          <a:r>
            <a:rPr lang="en-US" dirty="0"/>
            <a:t>Focus groups and qualitative questionnaires</a:t>
          </a:r>
        </a:p>
      </dgm:t>
    </dgm:pt>
    <dgm:pt modelId="{5B71E890-0AAB-4861-A91A-A2B9E93A40B9}" type="parTrans" cxnId="{3315FAEB-4DBE-4EB5-9B50-A8D37F01D003}">
      <dgm:prSet/>
      <dgm:spPr/>
      <dgm:t>
        <a:bodyPr/>
        <a:lstStyle/>
        <a:p>
          <a:endParaRPr lang="en-US"/>
        </a:p>
      </dgm:t>
    </dgm:pt>
    <dgm:pt modelId="{72943644-06D9-4C2B-97B1-938AD4680188}" type="sibTrans" cxnId="{3315FAEB-4DBE-4EB5-9B50-A8D37F01D003}">
      <dgm:prSet/>
      <dgm:spPr/>
      <dgm:t>
        <a:bodyPr/>
        <a:lstStyle/>
        <a:p>
          <a:endParaRPr lang="en-US"/>
        </a:p>
      </dgm:t>
    </dgm:pt>
    <dgm:pt modelId="{A10B1C95-10D3-4971-B6AC-C836F6219525}" type="pres">
      <dgm:prSet presAssocID="{D38D7A27-B8C8-44E8-B909-07293399EEF1}" presName="vert0" presStyleCnt="0">
        <dgm:presLayoutVars>
          <dgm:dir/>
          <dgm:animOne val="branch"/>
          <dgm:animLvl val="lvl"/>
        </dgm:presLayoutVars>
      </dgm:prSet>
      <dgm:spPr/>
    </dgm:pt>
    <dgm:pt modelId="{F3950C5B-2809-4A4F-B8EA-1C1712FBE43A}" type="pres">
      <dgm:prSet presAssocID="{D7C07C60-D4CF-42EA-8230-C53FABF0A1FE}" presName="thickLine" presStyleLbl="alignNode1" presStyleIdx="0" presStyleCnt="4"/>
      <dgm:spPr/>
    </dgm:pt>
    <dgm:pt modelId="{DEC01276-A5AF-4A62-A896-459BA452F992}" type="pres">
      <dgm:prSet presAssocID="{D7C07C60-D4CF-42EA-8230-C53FABF0A1FE}" presName="horz1" presStyleCnt="0"/>
      <dgm:spPr/>
    </dgm:pt>
    <dgm:pt modelId="{A0F2DD9F-0061-4D4C-9EF1-D05EA1F375DD}" type="pres">
      <dgm:prSet presAssocID="{D7C07C60-D4CF-42EA-8230-C53FABF0A1FE}" presName="tx1" presStyleLbl="revTx" presStyleIdx="0" presStyleCnt="4"/>
      <dgm:spPr/>
    </dgm:pt>
    <dgm:pt modelId="{6EFC032A-F664-4EBE-8C43-D7B3874FDBA7}" type="pres">
      <dgm:prSet presAssocID="{D7C07C60-D4CF-42EA-8230-C53FABF0A1FE}" presName="vert1" presStyleCnt="0"/>
      <dgm:spPr/>
    </dgm:pt>
    <dgm:pt modelId="{B8518C0B-7DA0-472E-B50F-0EAC7E2C7729}" type="pres">
      <dgm:prSet presAssocID="{86AD77E6-5ECD-4876-AF8F-AD90AD9B00E3}" presName="thickLine" presStyleLbl="alignNode1" presStyleIdx="1" presStyleCnt="4"/>
      <dgm:spPr/>
    </dgm:pt>
    <dgm:pt modelId="{518D081E-DB3B-4D19-9C03-22BDF0C13EA6}" type="pres">
      <dgm:prSet presAssocID="{86AD77E6-5ECD-4876-AF8F-AD90AD9B00E3}" presName="horz1" presStyleCnt="0"/>
      <dgm:spPr/>
    </dgm:pt>
    <dgm:pt modelId="{CEE818C0-DE35-43E1-B1ED-966E199EBD4E}" type="pres">
      <dgm:prSet presAssocID="{86AD77E6-5ECD-4876-AF8F-AD90AD9B00E3}" presName="tx1" presStyleLbl="revTx" presStyleIdx="1" presStyleCnt="4"/>
      <dgm:spPr/>
    </dgm:pt>
    <dgm:pt modelId="{0B39A771-C0FC-4B10-8DB1-242677E45101}" type="pres">
      <dgm:prSet presAssocID="{86AD77E6-5ECD-4876-AF8F-AD90AD9B00E3}" presName="vert1" presStyleCnt="0"/>
      <dgm:spPr/>
    </dgm:pt>
    <dgm:pt modelId="{3133AE8E-F740-48B6-9AE2-0E59C806C383}" type="pres">
      <dgm:prSet presAssocID="{F18834BC-7F67-4F1B-BF7C-0FF9523C3E8D}" presName="thickLine" presStyleLbl="alignNode1" presStyleIdx="2" presStyleCnt="4"/>
      <dgm:spPr/>
    </dgm:pt>
    <dgm:pt modelId="{12A6DB6C-7F68-4A8C-AF45-CD101AFF0A40}" type="pres">
      <dgm:prSet presAssocID="{F18834BC-7F67-4F1B-BF7C-0FF9523C3E8D}" presName="horz1" presStyleCnt="0"/>
      <dgm:spPr/>
    </dgm:pt>
    <dgm:pt modelId="{555AAEAF-64B1-459B-A727-1F9A80A783E9}" type="pres">
      <dgm:prSet presAssocID="{F18834BC-7F67-4F1B-BF7C-0FF9523C3E8D}" presName="tx1" presStyleLbl="revTx" presStyleIdx="2" presStyleCnt="4"/>
      <dgm:spPr/>
    </dgm:pt>
    <dgm:pt modelId="{54AA2FF9-E217-49D3-BC5B-0093AB286949}" type="pres">
      <dgm:prSet presAssocID="{F18834BC-7F67-4F1B-BF7C-0FF9523C3E8D}" presName="vert1" presStyleCnt="0"/>
      <dgm:spPr/>
    </dgm:pt>
    <dgm:pt modelId="{B463935F-FBF3-4A14-A255-07FBB0BF1803}" type="pres">
      <dgm:prSet presAssocID="{A009BAD8-CB86-49B4-9F2F-9A669AD8C79E}" presName="thickLine" presStyleLbl="alignNode1" presStyleIdx="3" presStyleCnt="4"/>
      <dgm:spPr/>
    </dgm:pt>
    <dgm:pt modelId="{FCBAF0B9-912E-4DF4-BD90-09E83A64648D}" type="pres">
      <dgm:prSet presAssocID="{A009BAD8-CB86-49B4-9F2F-9A669AD8C79E}" presName="horz1" presStyleCnt="0"/>
      <dgm:spPr/>
    </dgm:pt>
    <dgm:pt modelId="{93615441-3F91-4F24-8AC7-EA1BDB609E6E}" type="pres">
      <dgm:prSet presAssocID="{A009BAD8-CB86-49B4-9F2F-9A669AD8C79E}" presName="tx1" presStyleLbl="revTx" presStyleIdx="3" presStyleCnt="4"/>
      <dgm:spPr/>
    </dgm:pt>
    <dgm:pt modelId="{74301ACC-0E45-4753-8C53-2222DBE6DE8E}" type="pres">
      <dgm:prSet presAssocID="{A009BAD8-CB86-49B4-9F2F-9A669AD8C79E}" presName="vert1" presStyleCnt="0"/>
      <dgm:spPr/>
    </dgm:pt>
  </dgm:ptLst>
  <dgm:cxnLst>
    <dgm:cxn modelId="{12920908-C31C-4FCD-851D-0B96DE2F38B6}" srcId="{D38D7A27-B8C8-44E8-B909-07293399EEF1}" destId="{F18834BC-7F67-4F1B-BF7C-0FF9523C3E8D}" srcOrd="2" destOrd="0" parTransId="{BC78B136-AE54-4EA6-A84B-2F4682C91621}" sibTransId="{A2AF0033-A9E1-451D-A26A-D84A81FCDEB0}"/>
    <dgm:cxn modelId="{91759B19-217A-4DCA-B3F9-1957322A3148}" srcId="{D38D7A27-B8C8-44E8-B909-07293399EEF1}" destId="{86AD77E6-5ECD-4876-AF8F-AD90AD9B00E3}" srcOrd="1" destOrd="0" parTransId="{356B43AF-3B2E-435C-A4E9-5DEB3E7697AA}" sibTransId="{3490C8CD-C2B6-4BAB-9639-F2FA20B4B74D}"/>
    <dgm:cxn modelId="{6913F968-85F9-4A8B-836A-49B6FDB61C84}" type="presOf" srcId="{86AD77E6-5ECD-4876-AF8F-AD90AD9B00E3}" destId="{CEE818C0-DE35-43E1-B1ED-966E199EBD4E}" srcOrd="0" destOrd="0" presId="urn:microsoft.com/office/officeart/2008/layout/LinedList"/>
    <dgm:cxn modelId="{0DBB607D-A414-4177-A99D-4DDF54E5F3E5}" type="presOf" srcId="{D38D7A27-B8C8-44E8-B909-07293399EEF1}" destId="{A10B1C95-10D3-4971-B6AC-C836F6219525}" srcOrd="0" destOrd="0" presId="urn:microsoft.com/office/officeart/2008/layout/LinedList"/>
    <dgm:cxn modelId="{221F55AB-F064-4ADD-86E2-F799430AF836}" type="presOf" srcId="{F18834BC-7F67-4F1B-BF7C-0FF9523C3E8D}" destId="{555AAEAF-64B1-459B-A727-1F9A80A783E9}" srcOrd="0" destOrd="0" presId="urn:microsoft.com/office/officeart/2008/layout/LinedList"/>
    <dgm:cxn modelId="{C61E1BB3-BA09-434D-A8F8-42455D3CD126}" type="presOf" srcId="{D7C07C60-D4CF-42EA-8230-C53FABF0A1FE}" destId="{A0F2DD9F-0061-4D4C-9EF1-D05EA1F375DD}" srcOrd="0" destOrd="0" presId="urn:microsoft.com/office/officeart/2008/layout/LinedList"/>
    <dgm:cxn modelId="{66DEE0C5-88B0-43BC-B56C-51F5B53AE989}" srcId="{D38D7A27-B8C8-44E8-B909-07293399EEF1}" destId="{D7C07C60-D4CF-42EA-8230-C53FABF0A1FE}" srcOrd="0" destOrd="0" parTransId="{B5607E4C-5E45-438F-B948-3AC5D753C74C}" sibTransId="{DABCF92E-1254-4E62-A681-992387A775FD}"/>
    <dgm:cxn modelId="{4F079CE0-2DE0-42CE-80B9-FD3AE630C9C2}" type="presOf" srcId="{A009BAD8-CB86-49B4-9F2F-9A669AD8C79E}" destId="{93615441-3F91-4F24-8AC7-EA1BDB609E6E}" srcOrd="0" destOrd="0" presId="urn:microsoft.com/office/officeart/2008/layout/LinedList"/>
    <dgm:cxn modelId="{3315FAEB-4DBE-4EB5-9B50-A8D37F01D003}" srcId="{D38D7A27-B8C8-44E8-B909-07293399EEF1}" destId="{A009BAD8-CB86-49B4-9F2F-9A669AD8C79E}" srcOrd="3" destOrd="0" parTransId="{5B71E890-0AAB-4861-A91A-A2B9E93A40B9}" sibTransId="{72943644-06D9-4C2B-97B1-938AD4680188}"/>
    <dgm:cxn modelId="{8CBAD358-69CD-40C4-84A8-517D60D451D4}" type="presParOf" srcId="{A10B1C95-10D3-4971-B6AC-C836F6219525}" destId="{F3950C5B-2809-4A4F-B8EA-1C1712FBE43A}" srcOrd="0" destOrd="0" presId="urn:microsoft.com/office/officeart/2008/layout/LinedList"/>
    <dgm:cxn modelId="{62598D61-FD55-4A48-AFFA-8B258CA9B826}" type="presParOf" srcId="{A10B1C95-10D3-4971-B6AC-C836F6219525}" destId="{DEC01276-A5AF-4A62-A896-459BA452F992}" srcOrd="1" destOrd="0" presId="urn:microsoft.com/office/officeart/2008/layout/LinedList"/>
    <dgm:cxn modelId="{AF2E9151-1481-4D75-BBAA-C2939CD53A92}" type="presParOf" srcId="{DEC01276-A5AF-4A62-A896-459BA452F992}" destId="{A0F2DD9F-0061-4D4C-9EF1-D05EA1F375DD}" srcOrd="0" destOrd="0" presId="urn:microsoft.com/office/officeart/2008/layout/LinedList"/>
    <dgm:cxn modelId="{10DDC70A-2D2F-49D5-8739-65B17505C4D8}" type="presParOf" srcId="{DEC01276-A5AF-4A62-A896-459BA452F992}" destId="{6EFC032A-F664-4EBE-8C43-D7B3874FDBA7}" srcOrd="1" destOrd="0" presId="urn:microsoft.com/office/officeart/2008/layout/LinedList"/>
    <dgm:cxn modelId="{4CD7B53F-D666-4A71-819F-1680EC489A03}" type="presParOf" srcId="{A10B1C95-10D3-4971-B6AC-C836F6219525}" destId="{B8518C0B-7DA0-472E-B50F-0EAC7E2C7729}" srcOrd="2" destOrd="0" presId="urn:microsoft.com/office/officeart/2008/layout/LinedList"/>
    <dgm:cxn modelId="{D1569C02-25EE-493E-A637-E977BFB5FD04}" type="presParOf" srcId="{A10B1C95-10D3-4971-B6AC-C836F6219525}" destId="{518D081E-DB3B-4D19-9C03-22BDF0C13EA6}" srcOrd="3" destOrd="0" presId="urn:microsoft.com/office/officeart/2008/layout/LinedList"/>
    <dgm:cxn modelId="{F40E5000-C67F-4912-9D5C-3E1508173C30}" type="presParOf" srcId="{518D081E-DB3B-4D19-9C03-22BDF0C13EA6}" destId="{CEE818C0-DE35-43E1-B1ED-966E199EBD4E}" srcOrd="0" destOrd="0" presId="urn:microsoft.com/office/officeart/2008/layout/LinedList"/>
    <dgm:cxn modelId="{806459F9-8414-4A5D-B630-DFEDFD05D31E}" type="presParOf" srcId="{518D081E-DB3B-4D19-9C03-22BDF0C13EA6}" destId="{0B39A771-C0FC-4B10-8DB1-242677E45101}" srcOrd="1" destOrd="0" presId="urn:microsoft.com/office/officeart/2008/layout/LinedList"/>
    <dgm:cxn modelId="{811BB3EE-5229-4DA2-93D7-19336D70BF90}" type="presParOf" srcId="{A10B1C95-10D3-4971-B6AC-C836F6219525}" destId="{3133AE8E-F740-48B6-9AE2-0E59C806C383}" srcOrd="4" destOrd="0" presId="urn:microsoft.com/office/officeart/2008/layout/LinedList"/>
    <dgm:cxn modelId="{3E63AFBD-5410-48B2-9D82-78798C004ECD}" type="presParOf" srcId="{A10B1C95-10D3-4971-B6AC-C836F6219525}" destId="{12A6DB6C-7F68-4A8C-AF45-CD101AFF0A40}" srcOrd="5" destOrd="0" presId="urn:microsoft.com/office/officeart/2008/layout/LinedList"/>
    <dgm:cxn modelId="{8600A671-5F6E-44D0-895D-2F3C302EE3E7}" type="presParOf" srcId="{12A6DB6C-7F68-4A8C-AF45-CD101AFF0A40}" destId="{555AAEAF-64B1-459B-A727-1F9A80A783E9}" srcOrd="0" destOrd="0" presId="urn:microsoft.com/office/officeart/2008/layout/LinedList"/>
    <dgm:cxn modelId="{21C0B32A-4225-4065-9AC8-5C928B1E5E08}" type="presParOf" srcId="{12A6DB6C-7F68-4A8C-AF45-CD101AFF0A40}" destId="{54AA2FF9-E217-49D3-BC5B-0093AB286949}" srcOrd="1" destOrd="0" presId="urn:microsoft.com/office/officeart/2008/layout/LinedList"/>
    <dgm:cxn modelId="{5749583B-757F-4A97-B518-75D52614E3D4}" type="presParOf" srcId="{A10B1C95-10D3-4971-B6AC-C836F6219525}" destId="{B463935F-FBF3-4A14-A255-07FBB0BF1803}" srcOrd="6" destOrd="0" presId="urn:microsoft.com/office/officeart/2008/layout/LinedList"/>
    <dgm:cxn modelId="{63224C9B-0339-4AC1-BD96-F9AEC790CC96}" type="presParOf" srcId="{A10B1C95-10D3-4971-B6AC-C836F6219525}" destId="{FCBAF0B9-912E-4DF4-BD90-09E83A64648D}" srcOrd="7" destOrd="0" presId="urn:microsoft.com/office/officeart/2008/layout/LinedList"/>
    <dgm:cxn modelId="{2F547AB5-750B-4F1D-A025-B7359A4BF685}" type="presParOf" srcId="{FCBAF0B9-912E-4DF4-BD90-09E83A64648D}" destId="{93615441-3F91-4F24-8AC7-EA1BDB609E6E}" srcOrd="0" destOrd="0" presId="urn:microsoft.com/office/officeart/2008/layout/LinedList"/>
    <dgm:cxn modelId="{82916FAC-70FB-421C-BFFD-4A15E954535E}" type="presParOf" srcId="{FCBAF0B9-912E-4DF4-BD90-09E83A64648D}" destId="{74301ACC-0E45-4753-8C53-2222DBE6DE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AE430-E174-43E6-A87A-DD4CA97FDD6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D15434-0F81-4E5A-97B6-D8C64A29BB9F}">
      <dgm:prSet custT="1"/>
      <dgm:spPr/>
      <dgm:t>
        <a:bodyPr/>
        <a:lstStyle/>
        <a:p>
          <a:r>
            <a:rPr lang="en-US" sz="1600" b="1" dirty="0">
              <a:latin typeface="+mn-lt"/>
            </a:rPr>
            <a:t>What children and youth do when they are not in school matters when it comes to learning and life outcomes. </a:t>
          </a:r>
        </a:p>
      </dgm:t>
    </dgm:pt>
    <dgm:pt modelId="{B898DBFA-E408-41C4-8F5F-EC302B7C2D74}" type="parTrans" cxnId="{AC4EFB39-2BA2-4BA3-A761-A2F8C7E5CD69}">
      <dgm:prSet/>
      <dgm:spPr/>
      <dgm:t>
        <a:bodyPr/>
        <a:lstStyle/>
        <a:p>
          <a:endParaRPr lang="en-US"/>
        </a:p>
      </dgm:t>
    </dgm:pt>
    <dgm:pt modelId="{C35D52C6-F643-4F9F-AA50-22B6D0DF8392}" type="sibTrans" cxnId="{AC4EFB39-2BA2-4BA3-A761-A2F8C7E5CD69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816B9627-C7DE-47A1-A24D-500785A3B6C8}">
      <dgm:prSet custT="1"/>
      <dgm:spPr/>
      <dgm:t>
        <a:bodyPr/>
        <a:lstStyle/>
        <a:p>
          <a:r>
            <a:rPr lang="en-US" sz="1600" b="1" dirty="0">
              <a:latin typeface="+mn-lt"/>
            </a:rPr>
            <a:t>Increased demand from families as the District retains an increasing number of families.</a:t>
          </a:r>
        </a:p>
      </dgm:t>
    </dgm:pt>
    <dgm:pt modelId="{CE10D2EA-1A69-4233-A747-3CC4DFB5C433}" type="parTrans" cxnId="{440E47BF-D5C1-4160-8AFF-3FF4CA4B9F6D}">
      <dgm:prSet/>
      <dgm:spPr/>
      <dgm:t>
        <a:bodyPr/>
        <a:lstStyle/>
        <a:p>
          <a:endParaRPr lang="en-US"/>
        </a:p>
      </dgm:t>
    </dgm:pt>
    <dgm:pt modelId="{A2A1B39F-5A95-4BBE-A34A-8218F85C58DC}" type="sibTrans" cxnId="{440E47BF-D5C1-4160-8AFF-3FF4CA4B9F6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D28CBAF-80BC-4F5D-8131-2B712757B9F2}">
      <dgm:prSet custT="1"/>
      <dgm:spPr/>
      <dgm:t>
        <a:bodyPr/>
        <a:lstStyle/>
        <a:p>
          <a:r>
            <a:rPr lang="en-US" sz="1800" b="1" dirty="0">
              <a:latin typeface="+mn-lt"/>
            </a:rPr>
            <a:t>Universal pre-K programs also boosted demand.</a:t>
          </a:r>
        </a:p>
      </dgm:t>
    </dgm:pt>
    <dgm:pt modelId="{CE149285-29B1-4F91-A7BE-14176BFB4E3C}" type="parTrans" cxnId="{B1841390-3D12-4CD3-9B3B-E774E7D00856}">
      <dgm:prSet/>
      <dgm:spPr/>
      <dgm:t>
        <a:bodyPr/>
        <a:lstStyle/>
        <a:p>
          <a:endParaRPr lang="en-US"/>
        </a:p>
      </dgm:t>
    </dgm:pt>
    <dgm:pt modelId="{E260FC6F-15AA-4DA6-B2F0-B0DC0B5A90AA}" type="sibTrans" cxnId="{B1841390-3D12-4CD3-9B3B-E774E7D0085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1A8AB5C-EEAF-4674-BE33-260E4FE0C3BC}">
      <dgm:prSet custT="1"/>
      <dgm:spPr/>
      <dgm:t>
        <a:bodyPr/>
        <a:lstStyle/>
        <a:p>
          <a:r>
            <a:rPr lang="en-US" sz="1800" b="1" dirty="0">
              <a:latin typeface="+mn-lt"/>
            </a:rPr>
            <a:t>Positive social impacts justify subsidies.  </a:t>
          </a:r>
        </a:p>
      </dgm:t>
    </dgm:pt>
    <dgm:pt modelId="{FCC0B145-1B8E-4596-95A9-578882215C83}" type="parTrans" cxnId="{3FD0E7F3-8A84-4F6B-A72B-00C7090F4ACA}">
      <dgm:prSet/>
      <dgm:spPr/>
      <dgm:t>
        <a:bodyPr/>
        <a:lstStyle/>
        <a:p>
          <a:endParaRPr lang="en-US"/>
        </a:p>
      </dgm:t>
    </dgm:pt>
    <dgm:pt modelId="{3A0BB571-EAAB-4AAB-9EBE-64082537C678}" type="sibTrans" cxnId="{3FD0E7F3-8A84-4F6B-A72B-00C7090F4AC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B2748E7-4407-41D8-8283-ECB7F656CC9C}">
      <dgm:prSet custT="1"/>
      <dgm:spPr/>
      <dgm:t>
        <a:bodyPr/>
        <a:lstStyle/>
        <a:p>
          <a:r>
            <a:rPr lang="en-US" sz="1800" b="1" dirty="0">
              <a:latin typeface="+mn-lt"/>
            </a:rPr>
            <a:t>Data matters in formulating a policy that allocates capacity and funding.</a:t>
          </a:r>
        </a:p>
      </dgm:t>
    </dgm:pt>
    <dgm:pt modelId="{5EBB3368-5D30-409D-8AB8-EA12A907DDF8}" type="parTrans" cxnId="{BA5590A9-8B09-4F2B-8ECE-8FEF90C28DB5}">
      <dgm:prSet/>
      <dgm:spPr/>
      <dgm:t>
        <a:bodyPr/>
        <a:lstStyle/>
        <a:p>
          <a:endParaRPr lang="en-US"/>
        </a:p>
      </dgm:t>
    </dgm:pt>
    <dgm:pt modelId="{7BF6683E-96DE-4DE2-B2FF-3372126A67BB}" type="sibTrans" cxnId="{BA5590A9-8B09-4F2B-8ECE-8FEF90C28DB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32C059B-EBF7-4046-88BE-785D51B215D5}" type="pres">
      <dgm:prSet presAssocID="{D62AE430-E174-43E6-A87A-DD4CA97FDD6E}" presName="Name0" presStyleCnt="0">
        <dgm:presLayoutVars>
          <dgm:animLvl val="lvl"/>
          <dgm:resizeHandles val="exact"/>
        </dgm:presLayoutVars>
      </dgm:prSet>
      <dgm:spPr/>
    </dgm:pt>
    <dgm:pt modelId="{0A7F54AC-55C7-4029-A3CB-EA20455777FD}" type="pres">
      <dgm:prSet presAssocID="{3FD15434-0F81-4E5A-97B6-D8C64A29BB9F}" presName="compositeNode" presStyleCnt="0">
        <dgm:presLayoutVars>
          <dgm:bulletEnabled val="1"/>
        </dgm:presLayoutVars>
      </dgm:prSet>
      <dgm:spPr/>
    </dgm:pt>
    <dgm:pt modelId="{1EE288E9-9FC4-45B6-AB22-0EA4EAD2CC3D}" type="pres">
      <dgm:prSet presAssocID="{3FD15434-0F81-4E5A-97B6-D8C64A29BB9F}" presName="bgRect" presStyleLbl="bgAccFollowNode1" presStyleIdx="0" presStyleCnt="5"/>
      <dgm:spPr/>
    </dgm:pt>
    <dgm:pt modelId="{9FC66639-5828-4299-B1CE-F7D6D7F963B6}" type="pres">
      <dgm:prSet presAssocID="{C35D52C6-F643-4F9F-AA50-22B6D0DF8392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9E90519-2617-4073-B573-EAE4B4212524}" type="pres">
      <dgm:prSet presAssocID="{3FD15434-0F81-4E5A-97B6-D8C64A29BB9F}" presName="bottomLine" presStyleLbl="alignNode1" presStyleIdx="1" presStyleCnt="10">
        <dgm:presLayoutVars/>
      </dgm:prSet>
      <dgm:spPr/>
    </dgm:pt>
    <dgm:pt modelId="{099CBE69-F5FC-4946-A9A9-2D17247DD62F}" type="pres">
      <dgm:prSet presAssocID="{3FD15434-0F81-4E5A-97B6-D8C64A29BB9F}" presName="nodeText" presStyleLbl="bgAccFollowNode1" presStyleIdx="0" presStyleCnt="5">
        <dgm:presLayoutVars>
          <dgm:bulletEnabled val="1"/>
        </dgm:presLayoutVars>
      </dgm:prSet>
      <dgm:spPr/>
    </dgm:pt>
    <dgm:pt modelId="{9F5FEA55-F8E5-420B-9610-6316F2EECAFD}" type="pres">
      <dgm:prSet presAssocID="{C35D52C6-F643-4F9F-AA50-22B6D0DF8392}" presName="sibTrans" presStyleCnt="0"/>
      <dgm:spPr/>
    </dgm:pt>
    <dgm:pt modelId="{760955C5-C8DC-455A-9B12-54DA77C7FFEF}" type="pres">
      <dgm:prSet presAssocID="{816B9627-C7DE-47A1-A24D-500785A3B6C8}" presName="compositeNode" presStyleCnt="0">
        <dgm:presLayoutVars>
          <dgm:bulletEnabled val="1"/>
        </dgm:presLayoutVars>
      </dgm:prSet>
      <dgm:spPr/>
    </dgm:pt>
    <dgm:pt modelId="{E440FF6B-C288-4E3B-A207-165BC552DC5B}" type="pres">
      <dgm:prSet presAssocID="{816B9627-C7DE-47A1-A24D-500785A3B6C8}" presName="bgRect" presStyleLbl="bgAccFollowNode1" presStyleIdx="1" presStyleCnt="5"/>
      <dgm:spPr/>
    </dgm:pt>
    <dgm:pt modelId="{BE57CD7A-1A65-474C-BCCB-7A77B978ECD9}" type="pres">
      <dgm:prSet presAssocID="{A2A1B39F-5A95-4BBE-A34A-8218F85C58DC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CE77A8BC-0781-4D77-B236-71BFEC969C66}" type="pres">
      <dgm:prSet presAssocID="{816B9627-C7DE-47A1-A24D-500785A3B6C8}" presName="bottomLine" presStyleLbl="alignNode1" presStyleIdx="3" presStyleCnt="10">
        <dgm:presLayoutVars/>
      </dgm:prSet>
      <dgm:spPr/>
    </dgm:pt>
    <dgm:pt modelId="{E4487E6A-2D8A-4D13-945A-3C2E9116FDC5}" type="pres">
      <dgm:prSet presAssocID="{816B9627-C7DE-47A1-A24D-500785A3B6C8}" presName="nodeText" presStyleLbl="bgAccFollowNode1" presStyleIdx="1" presStyleCnt="5">
        <dgm:presLayoutVars>
          <dgm:bulletEnabled val="1"/>
        </dgm:presLayoutVars>
      </dgm:prSet>
      <dgm:spPr/>
    </dgm:pt>
    <dgm:pt modelId="{D6776E2D-3A4A-4FDE-86CD-287FEC2758B7}" type="pres">
      <dgm:prSet presAssocID="{A2A1B39F-5A95-4BBE-A34A-8218F85C58DC}" presName="sibTrans" presStyleCnt="0"/>
      <dgm:spPr/>
    </dgm:pt>
    <dgm:pt modelId="{6AF72376-DF4B-44BC-B83E-98C866F26F97}" type="pres">
      <dgm:prSet presAssocID="{3D28CBAF-80BC-4F5D-8131-2B712757B9F2}" presName="compositeNode" presStyleCnt="0">
        <dgm:presLayoutVars>
          <dgm:bulletEnabled val="1"/>
        </dgm:presLayoutVars>
      </dgm:prSet>
      <dgm:spPr/>
    </dgm:pt>
    <dgm:pt modelId="{03E66712-B775-4B5C-9185-3875EB2B1E2D}" type="pres">
      <dgm:prSet presAssocID="{3D28CBAF-80BC-4F5D-8131-2B712757B9F2}" presName="bgRect" presStyleLbl="bgAccFollowNode1" presStyleIdx="2" presStyleCnt="5"/>
      <dgm:spPr/>
    </dgm:pt>
    <dgm:pt modelId="{94B6C347-51B4-4C9D-B4D8-9E2DE3D14A36}" type="pres">
      <dgm:prSet presAssocID="{E260FC6F-15AA-4DA6-B2F0-B0DC0B5A90AA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1448268D-8099-429E-A461-5EA2163EA8EB}" type="pres">
      <dgm:prSet presAssocID="{3D28CBAF-80BC-4F5D-8131-2B712757B9F2}" presName="bottomLine" presStyleLbl="alignNode1" presStyleIdx="5" presStyleCnt="10">
        <dgm:presLayoutVars/>
      </dgm:prSet>
      <dgm:spPr/>
    </dgm:pt>
    <dgm:pt modelId="{7594F022-DD26-49D5-A411-634117155888}" type="pres">
      <dgm:prSet presAssocID="{3D28CBAF-80BC-4F5D-8131-2B712757B9F2}" presName="nodeText" presStyleLbl="bgAccFollowNode1" presStyleIdx="2" presStyleCnt="5">
        <dgm:presLayoutVars>
          <dgm:bulletEnabled val="1"/>
        </dgm:presLayoutVars>
      </dgm:prSet>
      <dgm:spPr/>
    </dgm:pt>
    <dgm:pt modelId="{E4B21A5F-ED0F-4635-BE59-FC3CAC67F611}" type="pres">
      <dgm:prSet presAssocID="{E260FC6F-15AA-4DA6-B2F0-B0DC0B5A90AA}" presName="sibTrans" presStyleCnt="0"/>
      <dgm:spPr/>
    </dgm:pt>
    <dgm:pt modelId="{D4CABF41-B8A0-4A10-8DA4-3F654EA004F9}" type="pres">
      <dgm:prSet presAssocID="{A1A8AB5C-EEAF-4674-BE33-260E4FE0C3BC}" presName="compositeNode" presStyleCnt="0">
        <dgm:presLayoutVars>
          <dgm:bulletEnabled val="1"/>
        </dgm:presLayoutVars>
      </dgm:prSet>
      <dgm:spPr/>
    </dgm:pt>
    <dgm:pt modelId="{327116F9-B03E-427F-BA9A-51364E66F770}" type="pres">
      <dgm:prSet presAssocID="{A1A8AB5C-EEAF-4674-BE33-260E4FE0C3BC}" presName="bgRect" presStyleLbl="bgAccFollowNode1" presStyleIdx="3" presStyleCnt="5"/>
      <dgm:spPr/>
    </dgm:pt>
    <dgm:pt modelId="{04380322-6475-4FFC-AEB4-A348E21A3AC2}" type="pres">
      <dgm:prSet presAssocID="{3A0BB571-EAAB-4AAB-9EBE-64082537C678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BDFE2228-8648-4451-BE24-75C69B9A30FF}" type="pres">
      <dgm:prSet presAssocID="{A1A8AB5C-EEAF-4674-BE33-260E4FE0C3BC}" presName="bottomLine" presStyleLbl="alignNode1" presStyleIdx="7" presStyleCnt="10">
        <dgm:presLayoutVars/>
      </dgm:prSet>
      <dgm:spPr/>
    </dgm:pt>
    <dgm:pt modelId="{979FFA9F-A125-404F-B900-E5908FCEC98E}" type="pres">
      <dgm:prSet presAssocID="{A1A8AB5C-EEAF-4674-BE33-260E4FE0C3BC}" presName="nodeText" presStyleLbl="bgAccFollowNode1" presStyleIdx="3" presStyleCnt="5">
        <dgm:presLayoutVars>
          <dgm:bulletEnabled val="1"/>
        </dgm:presLayoutVars>
      </dgm:prSet>
      <dgm:spPr/>
    </dgm:pt>
    <dgm:pt modelId="{6353AB4B-D7AC-44C2-9659-A013AB95C6C9}" type="pres">
      <dgm:prSet presAssocID="{3A0BB571-EAAB-4AAB-9EBE-64082537C678}" presName="sibTrans" presStyleCnt="0"/>
      <dgm:spPr/>
    </dgm:pt>
    <dgm:pt modelId="{34208CC6-0038-4DA3-A52C-C4C8CDBB17D0}" type="pres">
      <dgm:prSet presAssocID="{0B2748E7-4407-41D8-8283-ECB7F656CC9C}" presName="compositeNode" presStyleCnt="0">
        <dgm:presLayoutVars>
          <dgm:bulletEnabled val="1"/>
        </dgm:presLayoutVars>
      </dgm:prSet>
      <dgm:spPr/>
    </dgm:pt>
    <dgm:pt modelId="{FCFF10BE-7CD5-4DCB-B986-527BC772ACA7}" type="pres">
      <dgm:prSet presAssocID="{0B2748E7-4407-41D8-8283-ECB7F656CC9C}" presName="bgRect" presStyleLbl="bgAccFollowNode1" presStyleIdx="4" presStyleCnt="5"/>
      <dgm:spPr/>
    </dgm:pt>
    <dgm:pt modelId="{A49FF77E-5BBB-4775-8F9E-FDA8C34D6A7E}" type="pres">
      <dgm:prSet presAssocID="{7BF6683E-96DE-4DE2-B2FF-3372126A67BB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E7EC86E-A2B2-4FE8-86E1-C14C4600D447}" type="pres">
      <dgm:prSet presAssocID="{0B2748E7-4407-41D8-8283-ECB7F656CC9C}" presName="bottomLine" presStyleLbl="alignNode1" presStyleIdx="9" presStyleCnt="10">
        <dgm:presLayoutVars/>
      </dgm:prSet>
      <dgm:spPr/>
    </dgm:pt>
    <dgm:pt modelId="{EBAAAB14-38FF-4A3C-A2D2-FB170C62B121}" type="pres">
      <dgm:prSet presAssocID="{0B2748E7-4407-41D8-8283-ECB7F656CC9C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E1754D0E-A597-4581-A29E-863373C24CB3}" type="presOf" srcId="{C35D52C6-F643-4F9F-AA50-22B6D0DF8392}" destId="{9FC66639-5828-4299-B1CE-F7D6D7F963B6}" srcOrd="0" destOrd="0" presId="urn:microsoft.com/office/officeart/2016/7/layout/BasicLinearProcessNumbered"/>
    <dgm:cxn modelId="{AC4EFB39-2BA2-4BA3-A761-A2F8C7E5CD69}" srcId="{D62AE430-E174-43E6-A87A-DD4CA97FDD6E}" destId="{3FD15434-0F81-4E5A-97B6-D8C64A29BB9F}" srcOrd="0" destOrd="0" parTransId="{B898DBFA-E408-41C4-8F5F-EC302B7C2D74}" sibTransId="{C35D52C6-F643-4F9F-AA50-22B6D0DF8392}"/>
    <dgm:cxn modelId="{981E8042-935C-4D43-B47B-99F6573F9E85}" type="presOf" srcId="{7BF6683E-96DE-4DE2-B2FF-3372126A67BB}" destId="{A49FF77E-5BBB-4775-8F9E-FDA8C34D6A7E}" srcOrd="0" destOrd="0" presId="urn:microsoft.com/office/officeart/2016/7/layout/BasicLinearProcessNumbered"/>
    <dgm:cxn modelId="{C312A947-5D44-4235-82B4-BE77A5C27C8C}" type="presOf" srcId="{816B9627-C7DE-47A1-A24D-500785A3B6C8}" destId="{E440FF6B-C288-4E3B-A207-165BC552DC5B}" srcOrd="0" destOrd="0" presId="urn:microsoft.com/office/officeart/2016/7/layout/BasicLinearProcessNumbered"/>
    <dgm:cxn modelId="{39E10B59-603D-44FF-84D1-16D4EC6AE507}" type="presOf" srcId="{816B9627-C7DE-47A1-A24D-500785A3B6C8}" destId="{E4487E6A-2D8A-4D13-945A-3C2E9116FDC5}" srcOrd="1" destOrd="0" presId="urn:microsoft.com/office/officeart/2016/7/layout/BasicLinearProcessNumbered"/>
    <dgm:cxn modelId="{E8367A7F-C83D-44DF-B8B1-5727DF28DAD0}" type="presOf" srcId="{D62AE430-E174-43E6-A87A-DD4CA97FDD6E}" destId="{332C059B-EBF7-4046-88BE-785D51B215D5}" srcOrd="0" destOrd="0" presId="urn:microsoft.com/office/officeart/2016/7/layout/BasicLinearProcessNumbered"/>
    <dgm:cxn modelId="{AED5CF7F-9B9F-4796-8344-628036E60698}" type="presOf" srcId="{A1A8AB5C-EEAF-4674-BE33-260E4FE0C3BC}" destId="{979FFA9F-A125-404F-B900-E5908FCEC98E}" srcOrd="1" destOrd="0" presId="urn:microsoft.com/office/officeart/2016/7/layout/BasicLinearProcessNumbered"/>
    <dgm:cxn modelId="{AC995B8A-A83B-436F-BEF4-2179B4801165}" type="presOf" srcId="{3A0BB571-EAAB-4AAB-9EBE-64082537C678}" destId="{04380322-6475-4FFC-AEB4-A348E21A3AC2}" srcOrd="0" destOrd="0" presId="urn:microsoft.com/office/officeart/2016/7/layout/BasicLinearProcessNumbered"/>
    <dgm:cxn modelId="{233CD28E-CF56-41D1-B060-6D0BCDC9848B}" type="presOf" srcId="{3D28CBAF-80BC-4F5D-8131-2B712757B9F2}" destId="{7594F022-DD26-49D5-A411-634117155888}" srcOrd="1" destOrd="0" presId="urn:microsoft.com/office/officeart/2016/7/layout/BasicLinearProcessNumbered"/>
    <dgm:cxn modelId="{B1841390-3D12-4CD3-9B3B-E774E7D00856}" srcId="{D62AE430-E174-43E6-A87A-DD4CA97FDD6E}" destId="{3D28CBAF-80BC-4F5D-8131-2B712757B9F2}" srcOrd="2" destOrd="0" parTransId="{CE149285-29B1-4F91-A7BE-14176BFB4E3C}" sibTransId="{E260FC6F-15AA-4DA6-B2F0-B0DC0B5A90AA}"/>
    <dgm:cxn modelId="{BA5590A9-8B09-4F2B-8ECE-8FEF90C28DB5}" srcId="{D62AE430-E174-43E6-A87A-DD4CA97FDD6E}" destId="{0B2748E7-4407-41D8-8283-ECB7F656CC9C}" srcOrd="4" destOrd="0" parTransId="{5EBB3368-5D30-409D-8AB8-EA12A907DDF8}" sibTransId="{7BF6683E-96DE-4DE2-B2FF-3372126A67BB}"/>
    <dgm:cxn modelId="{F084BBAE-D652-492F-B52A-3392A0547954}" type="presOf" srcId="{0B2748E7-4407-41D8-8283-ECB7F656CC9C}" destId="{EBAAAB14-38FF-4A3C-A2D2-FB170C62B121}" srcOrd="1" destOrd="0" presId="urn:microsoft.com/office/officeart/2016/7/layout/BasicLinearProcessNumbered"/>
    <dgm:cxn modelId="{A97E72B3-1418-4333-8CFE-DBC2AC21BC38}" type="presOf" srcId="{3FD15434-0F81-4E5A-97B6-D8C64A29BB9F}" destId="{1EE288E9-9FC4-45B6-AB22-0EA4EAD2CC3D}" srcOrd="0" destOrd="0" presId="urn:microsoft.com/office/officeart/2016/7/layout/BasicLinearProcessNumbered"/>
    <dgm:cxn modelId="{440E47BF-D5C1-4160-8AFF-3FF4CA4B9F6D}" srcId="{D62AE430-E174-43E6-A87A-DD4CA97FDD6E}" destId="{816B9627-C7DE-47A1-A24D-500785A3B6C8}" srcOrd="1" destOrd="0" parTransId="{CE10D2EA-1A69-4233-A747-3CC4DFB5C433}" sibTransId="{A2A1B39F-5A95-4BBE-A34A-8218F85C58DC}"/>
    <dgm:cxn modelId="{9AAB61D4-5F85-4D66-A80B-44D0EB19665E}" type="presOf" srcId="{0B2748E7-4407-41D8-8283-ECB7F656CC9C}" destId="{FCFF10BE-7CD5-4DCB-B986-527BC772ACA7}" srcOrd="0" destOrd="0" presId="urn:microsoft.com/office/officeart/2016/7/layout/BasicLinearProcessNumbered"/>
    <dgm:cxn modelId="{18CAD3E8-C349-4FEF-ADFC-96A893265C15}" type="presOf" srcId="{3D28CBAF-80BC-4F5D-8131-2B712757B9F2}" destId="{03E66712-B775-4B5C-9185-3875EB2B1E2D}" srcOrd="0" destOrd="0" presId="urn:microsoft.com/office/officeart/2016/7/layout/BasicLinearProcessNumbered"/>
    <dgm:cxn modelId="{B6A068EE-60FD-40FD-8205-1CA1E64CE3B7}" type="presOf" srcId="{A2A1B39F-5A95-4BBE-A34A-8218F85C58DC}" destId="{BE57CD7A-1A65-474C-BCCB-7A77B978ECD9}" srcOrd="0" destOrd="0" presId="urn:microsoft.com/office/officeart/2016/7/layout/BasicLinearProcessNumbered"/>
    <dgm:cxn modelId="{3FD0E7F3-8A84-4F6B-A72B-00C7090F4ACA}" srcId="{D62AE430-E174-43E6-A87A-DD4CA97FDD6E}" destId="{A1A8AB5C-EEAF-4674-BE33-260E4FE0C3BC}" srcOrd="3" destOrd="0" parTransId="{FCC0B145-1B8E-4596-95A9-578882215C83}" sibTransId="{3A0BB571-EAAB-4AAB-9EBE-64082537C678}"/>
    <dgm:cxn modelId="{0D7AEAF3-6BF0-4CDA-AE7B-7557129484DD}" type="presOf" srcId="{A1A8AB5C-EEAF-4674-BE33-260E4FE0C3BC}" destId="{327116F9-B03E-427F-BA9A-51364E66F770}" srcOrd="0" destOrd="0" presId="urn:microsoft.com/office/officeart/2016/7/layout/BasicLinearProcessNumbered"/>
    <dgm:cxn modelId="{8FDDD3F5-39FC-4171-AB79-4546BDC7FDA2}" type="presOf" srcId="{3FD15434-0F81-4E5A-97B6-D8C64A29BB9F}" destId="{099CBE69-F5FC-4946-A9A9-2D17247DD62F}" srcOrd="1" destOrd="0" presId="urn:microsoft.com/office/officeart/2016/7/layout/BasicLinearProcessNumbered"/>
    <dgm:cxn modelId="{BE1B74F8-7F89-4BA0-9103-1C2DB26D34D0}" type="presOf" srcId="{E260FC6F-15AA-4DA6-B2F0-B0DC0B5A90AA}" destId="{94B6C347-51B4-4C9D-B4D8-9E2DE3D14A36}" srcOrd="0" destOrd="0" presId="urn:microsoft.com/office/officeart/2016/7/layout/BasicLinearProcessNumbered"/>
    <dgm:cxn modelId="{961F44AE-C14A-4B00-B7A8-B6FE6C9179BB}" type="presParOf" srcId="{332C059B-EBF7-4046-88BE-785D51B215D5}" destId="{0A7F54AC-55C7-4029-A3CB-EA20455777FD}" srcOrd="0" destOrd="0" presId="urn:microsoft.com/office/officeart/2016/7/layout/BasicLinearProcessNumbered"/>
    <dgm:cxn modelId="{5840F275-1CBC-49E3-93AD-75111F786918}" type="presParOf" srcId="{0A7F54AC-55C7-4029-A3CB-EA20455777FD}" destId="{1EE288E9-9FC4-45B6-AB22-0EA4EAD2CC3D}" srcOrd="0" destOrd="0" presId="urn:microsoft.com/office/officeart/2016/7/layout/BasicLinearProcessNumbered"/>
    <dgm:cxn modelId="{EF5F9F68-9010-4885-B047-AE8A7EF794F3}" type="presParOf" srcId="{0A7F54AC-55C7-4029-A3CB-EA20455777FD}" destId="{9FC66639-5828-4299-B1CE-F7D6D7F963B6}" srcOrd="1" destOrd="0" presId="urn:microsoft.com/office/officeart/2016/7/layout/BasicLinearProcessNumbered"/>
    <dgm:cxn modelId="{D45DA85E-86CE-4035-9A59-6CA7A234EEC0}" type="presParOf" srcId="{0A7F54AC-55C7-4029-A3CB-EA20455777FD}" destId="{99E90519-2617-4073-B573-EAE4B4212524}" srcOrd="2" destOrd="0" presId="urn:microsoft.com/office/officeart/2016/7/layout/BasicLinearProcessNumbered"/>
    <dgm:cxn modelId="{2F7864F5-DAB9-459A-ADB9-9E75F78A0181}" type="presParOf" srcId="{0A7F54AC-55C7-4029-A3CB-EA20455777FD}" destId="{099CBE69-F5FC-4946-A9A9-2D17247DD62F}" srcOrd="3" destOrd="0" presId="urn:microsoft.com/office/officeart/2016/7/layout/BasicLinearProcessNumbered"/>
    <dgm:cxn modelId="{69D64111-4118-4CBD-95D3-4E23AACD2880}" type="presParOf" srcId="{332C059B-EBF7-4046-88BE-785D51B215D5}" destId="{9F5FEA55-F8E5-420B-9610-6316F2EECAFD}" srcOrd="1" destOrd="0" presId="urn:microsoft.com/office/officeart/2016/7/layout/BasicLinearProcessNumbered"/>
    <dgm:cxn modelId="{176D965C-829D-4A17-BE43-276008D2E5EA}" type="presParOf" srcId="{332C059B-EBF7-4046-88BE-785D51B215D5}" destId="{760955C5-C8DC-455A-9B12-54DA77C7FFEF}" srcOrd="2" destOrd="0" presId="urn:microsoft.com/office/officeart/2016/7/layout/BasicLinearProcessNumbered"/>
    <dgm:cxn modelId="{7876C649-1F5C-405C-85E3-9AB9F8F6A751}" type="presParOf" srcId="{760955C5-C8DC-455A-9B12-54DA77C7FFEF}" destId="{E440FF6B-C288-4E3B-A207-165BC552DC5B}" srcOrd="0" destOrd="0" presId="urn:microsoft.com/office/officeart/2016/7/layout/BasicLinearProcessNumbered"/>
    <dgm:cxn modelId="{431D33B1-9F57-4D83-A574-7DBB4FFC74AE}" type="presParOf" srcId="{760955C5-C8DC-455A-9B12-54DA77C7FFEF}" destId="{BE57CD7A-1A65-474C-BCCB-7A77B978ECD9}" srcOrd="1" destOrd="0" presId="urn:microsoft.com/office/officeart/2016/7/layout/BasicLinearProcessNumbered"/>
    <dgm:cxn modelId="{184EE268-D27C-4CF7-AB34-8B852D1CC9D8}" type="presParOf" srcId="{760955C5-C8DC-455A-9B12-54DA77C7FFEF}" destId="{CE77A8BC-0781-4D77-B236-71BFEC969C66}" srcOrd="2" destOrd="0" presId="urn:microsoft.com/office/officeart/2016/7/layout/BasicLinearProcessNumbered"/>
    <dgm:cxn modelId="{9DF93390-5ABF-41F1-A751-67C2BFE4B228}" type="presParOf" srcId="{760955C5-C8DC-455A-9B12-54DA77C7FFEF}" destId="{E4487E6A-2D8A-4D13-945A-3C2E9116FDC5}" srcOrd="3" destOrd="0" presId="urn:microsoft.com/office/officeart/2016/7/layout/BasicLinearProcessNumbered"/>
    <dgm:cxn modelId="{DAB2DA75-6309-44C9-B2CC-D8A1159B1E51}" type="presParOf" srcId="{332C059B-EBF7-4046-88BE-785D51B215D5}" destId="{D6776E2D-3A4A-4FDE-86CD-287FEC2758B7}" srcOrd="3" destOrd="0" presId="urn:microsoft.com/office/officeart/2016/7/layout/BasicLinearProcessNumbered"/>
    <dgm:cxn modelId="{1E9E88F3-E587-4ABB-9E6D-8D84A62C7578}" type="presParOf" srcId="{332C059B-EBF7-4046-88BE-785D51B215D5}" destId="{6AF72376-DF4B-44BC-B83E-98C866F26F97}" srcOrd="4" destOrd="0" presId="urn:microsoft.com/office/officeart/2016/7/layout/BasicLinearProcessNumbered"/>
    <dgm:cxn modelId="{84B50997-DD9A-40B0-934A-F001266D584A}" type="presParOf" srcId="{6AF72376-DF4B-44BC-B83E-98C866F26F97}" destId="{03E66712-B775-4B5C-9185-3875EB2B1E2D}" srcOrd="0" destOrd="0" presId="urn:microsoft.com/office/officeart/2016/7/layout/BasicLinearProcessNumbered"/>
    <dgm:cxn modelId="{F6F15613-652C-41A4-952E-CF4E4AC4D679}" type="presParOf" srcId="{6AF72376-DF4B-44BC-B83E-98C866F26F97}" destId="{94B6C347-51B4-4C9D-B4D8-9E2DE3D14A36}" srcOrd="1" destOrd="0" presId="urn:microsoft.com/office/officeart/2016/7/layout/BasicLinearProcessNumbered"/>
    <dgm:cxn modelId="{0971E2D3-25C8-446A-8E26-29C566BCCED1}" type="presParOf" srcId="{6AF72376-DF4B-44BC-B83E-98C866F26F97}" destId="{1448268D-8099-429E-A461-5EA2163EA8EB}" srcOrd="2" destOrd="0" presId="urn:microsoft.com/office/officeart/2016/7/layout/BasicLinearProcessNumbered"/>
    <dgm:cxn modelId="{20867C95-8094-499B-809F-03D1ABF85AE3}" type="presParOf" srcId="{6AF72376-DF4B-44BC-B83E-98C866F26F97}" destId="{7594F022-DD26-49D5-A411-634117155888}" srcOrd="3" destOrd="0" presId="urn:microsoft.com/office/officeart/2016/7/layout/BasicLinearProcessNumbered"/>
    <dgm:cxn modelId="{AA79CC21-220F-4DB7-93B7-76011485A089}" type="presParOf" srcId="{332C059B-EBF7-4046-88BE-785D51B215D5}" destId="{E4B21A5F-ED0F-4635-BE59-FC3CAC67F611}" srcOrd="5" destOrd="0" presId="urn:microsoft.com/office/officeart/2016/7/layout/BasicLinearProcessNumbered"/>
    <dgm:cxn modelId="{3827C152-9238-4084-9D58-555400568FC7}" type="presParOf" srcId="{332C059B-EBF7-4046-88BE-785D51B215D5}" destId="{D4CABF41-B8A0-4A10-8DA4-3F654EA004F9}" srcOrd="6" destOrd="0" presId="urn:microsoft.com/office/officeart/2016/7/layout/BasicLinearProcessNumbered"/>
    <dgm:cxn modelId="{44364EC9-33DA-416C-B8B5-7259C38123E4}" type="presParOf" srcId="{D4CABF41-B8A0-4A10-8DA4-3F654EA004F9}" destId="{327116F9-B03E-427F-BA9A-51364E66F770}" srcOrd="0" destOrd="0" presId="urn:microsoft.com/office/officeart/2016/7/layout/BasicLinearProcessNumbered"/>
    <dgm:cxn modelId="{BD824A10-BD93-410F-8D3E-0B308F5241EA}" type="presParOf" srcId="{D4CABF41-B8A0-4A10-8DA4-3F654EA004F9}" destId="{04380322-6475-4FFC-AEB4-A348E21A3AC2}" srcOrd="1" destOrd="0" presId="urn:microsoft.com/office/officeart/2016/7/layout/BasicLinearProcessNumbered"/>
    <dgm:cxn modelId="{D67BD150-15A7-4621-B484-1B8F09F7AADD}" type="presParOf" srcId="{D4CABF41-B8A0-4A10-8DA4-3F654EA004F9}" destId="{BDFE2228-8648-4451-BE24-75C69B9A30FF}" srcOrd="2" destOrd="0" presId="urn:microsoft.com/office/officeart/2016/7/layout/BasicLinearProcessNumbered"/>
    <dgm:cxn modelId="{4D054E01-A238-4D76-8EB7-F9452F0CE7CE}" type="presParOf" srcId="{D4CABF41-B8A0-4A10-8DA4-3F654EA004F9}" destId="{979FFA9F-A125-404F-B900-E5908FCEC98E}" srcOrd="3" destOrd="0" presId="urn:microsoft.com/office/officeart/2016/7/layout/BasicLinearProcessNumbered"/>
    <dgm:cxn modelId="{BF759179-2BB2-49BF-9426-190755016228}" type="presParOf" srcId="{332C059B-EBF7-4046-88BE-785D51B215D5}" destId="{6353AB4B-D7AC-44C2-9659-A013AB95C6C9}" srcOrd="7" destOrd="0" presId="urn:microsoft.com/office/officeart/2016/7/layout/BasicLinearProcessNumbered"/>
    <dgm:cxn modelId="{C5A8C2F4-17B7-4861-AC04-61BA1B71D62A}" type="presParOf" srcId="{332C059B-EBF7-4046-88BE-785D51B215D5}" destId="{34208CC6-0038-4DA3-A52C-C4C8CDBB17D0}" srcOrd="8" destOrd="0" presId="urn:microsoft.com/office/officeart/2016/7/layout/BasicLinearProcessNumbered"/>
    <dgm:cxn modelId="{34864AF8-A617-4BF7-BEF5-6A2E67FB2B18}" type="presParOf" srcId="{34208CC6-0038-4DA3-A52C-C4C8CDBB17D0}" destId="{FCFF10BE-7CD5-4DCB-B986-527BC772ACA7}" srcOrd="0" destOrd="0" presId="urn:microsoft.com/office/officeart/2016/7/layout/BasicLinearProcessNumbered"/>
    <dgm:cxn modelId="{6F6AFE4D-B571-4CA6-AB05-A850409760ED}" type="presParOf" srcId="{34208CC6-0038-4DA3-A52C-C4C8CDBB17D0}" destId="{A49FF77E-5BBB-4775-8F9E-FDA8C34D6A7E}" srcOrd="1" destOrd="0" presId="urn:microsoft.com/office/officeart/2016/7/layout/BasicLinearProcessNumbered"/>
    <dgm:cxn modelId="{F17C4C8D-AB9C-4B37-845E-A531EAF7AF0D}" type="presParOf" srcId="{34208CC6-0038-4DA3-A52C-C4C8CDBB17D0}" destId="{7E7EC86E-A2B2-4FE8-86E1-C14C4600D447}" srcOrd="2" destOrd="0" presId="urn:microsoft.com/office/officeart/2016/7/layout/BasicLinearProcessNumbered"/>
    <dgm:cxn modelId="{FC3A8BAE-FCA6-4CFA-9571-AA1B1AD102AC}" type="presParOf" srcId="{34208CC6-0038-4DA3-A52C-C4C8CDBB17D0}" destId="{EBAAAB14-38FF-4A3C-A2D2-FB170C62B1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578DF-2E09-4669-BAFE-0A70036ED2F5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76D6378-DA54-496E-8135-06510492F628}">
      <dgm:prSet/>
      <dgm:spPr>
        <a:solidFill>
          <a:srgbClr val="355869"/>
        </a:solidFill>
      </dgm:spPr>
      <dgm:t>
        <a:bodyPr/>
        <a:lstStyle/>
        <a:p>
          <a:r>
            <a:rPr lang="en-US" b="1" dirty="0">
              <a:latin typeface="+mn-lt"/>
            </a:rPr>
            <a:t>Afterschool capacity</a:t>
          </a:r>
          <a:endParaRPr lang="en-US" dirty="0">
            <a:latin typeface="+mn-lt"/>
          </a:endParaRPr>
        </a:p>
      </dgm:t>
    </dgm:pt>
    <dgm:pt modelId="{91F9EC43-77DB-4095-9B46-7B62798606FC}" type="parTrans" cxnId="{D10405A7-F1EA-435B-A96D-C56F4E1D82D5}">
      <dgm:prSet/>
      <dgm:spPr/>
      <dgm:t>
        <a:bodyPr/>
        <a:lstStyle/>
        <a:p>
          <a:endParaRPr lang="en-US"/>
        </a:p>
      </dgm:t>
    </dgm:pt>
    <dgm:pt modelId="{F1B4A3BE-8D7E-4C37-BED0-4FA82094876C}" type="sibTrans" cxnId="{D10405A7-F1EA-435B-A96D-C56F4E1D82D5}">
      <dgm:prSet/>
      <dgm:spPr/>
      <dgm:t>
        <a:bodyPr/>
        <a:lstStyle/>
        <a:p>
          <a:endParaRPr lang="en-US"/>
        </a:p>
      </dgm:t>
    </dgm:pt>
    <dgm:pt modelId="{465B1DCC-B404-42A6-B0BE-535E488344F5}">
      <dgm:prSet/>
      <dgm:spPr>
        <a:solidFill>
          <a:srgbClr val="355869"/>
        </a:solidFill>
      </dgm:spPr>
      <dgm:t>
        <a:bodyPr/>
        <a:lstStyle/>
        <a:p>
          <a:pPr marL="0" indent="0">
            <a:spcBef>
              <a:spcPts val="1000"/>
            </a:spcBef>
            <a:spcAft>
              <a:spcPts val="1000"/>
            </a:spcAft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- 33,400 children and youth attend regular afterschool programming in D.C.</a:t>
          </a:r>
        </a:p>
        <a:p>
          <a:pPr marL="0" indent="0">
            <a:spcBef>
              <a:spcPts val="1000"/>
            </a:spcBef>
            <a:spcAft>
              <a:spcPts val="1000"/>
            </a:spcAft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- Includes 28,700 children in pre-K to 8th grade and 4,700 youth in grades 9-12</a:t>
          </a:r>
        </a:p>
        <a:p>
          <a:pPr marL="0" indent="0">
            <a:spcBef>
              <a:spcPts val="1000"/>
            </a:spcBef>
            <a:spcAft>
              <a:spcPts val="1000"/>
            </a:spcAft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- Main providers are schools and community-based organizations (CBOs)</a:t>
          </a:r>
        </a:p>
      </dgm:t>
    </dgm:pt>
    <dgm:pt modelId="{3E777BB8-FDEB-4516-8B9F-84CED912F0AA}" type="parTrans" cxnId="{7E87ED12-B835-408F-B121-AE37B5C2A9CE}">
      <dgm:prSet/>
      <dgm:spPr/>
      <dgm:t>
        <a:bodyPr/>
        <a:lstStyle/>
        <a:p>
          <a:endParaRPr lang="en-US"/>
        </a:p>
      </dgm:t>
    </dgm:pt>
    <dgm:pt modelId="{ACDBB46F-B372-4363-A899-45FD23161D53}" type="sibTrans" cxnId="{7E87ED12-B835-408F-B121-AE37B5C2A9CE}">
      <dgm:prSet/>
      <dgm:spPr/>
      <dgm:t>
        <a:bodyPr/>
        <a:lstStyle/>
        <a:p>
          <a:endParaRPr lang="en-US"/>
        </a:p>
      </dgm:t>
    </dgm:pt>
    <dgm:pt modelId="{B8924950-8E83-48EA-9BF3-ED4816808250}">
      <dgm:prSet/>
      <dgm:spPr>
        <a:solidFill>
          <a:srgbClr val="538BA7"/>
        </a:solidFill>
      </dgm:spPr>
      <dgm:t>
        <a:bodyPr/>
        <a:lstStyle/>
        <a:p>
          <a:r>
            <a:rPr lang="en-US" b="1" dirty="0">
              <a:latin typeface="+mn-lt"/>
            </a:rPr>
            <a:t>Summer school capacity</a:t>
          </a:r>
          <a:endParaRPr lang="en-US" dirty="0">
            <a:latin typeface="+mn-lt"/>
          </a:endParaRPr>
        </a:p>
      </dgm:t>
    </dgm:pt>
    <dgm:pt modelId="{B6E2F2E3-E652-419D-8074-8C6A6BFF935E}" type="parTrans" cxnId="{A6EE8BED-0F27-491C-B27E-9DD6A0978021}">
      <dgm:prSet/>
      <dgm:spPr/>
      <dgm:t>
        <a:bodyPr/>
        <a:lstStyle/>
        <a:p>
          <a:endParaRPr lang="en-US"/>
        </a:p>
      </dgm:t>
    </dgm:pt>
    <dgm:pt modelId="{1D944D49-7D62-4E33-8EB7-E4720FBF53EB}" type="sibTrans" cxnId="{A6EE8BED-0F27-491C-B27E-9DD6A0978021}">
      <dgm:prSet/>
      <dgm:spPr/>
      <dgm:t>
        <a:bodyPr/>
        <a:lstStyle/>
        <a:p>
          <a:endParaRPr lang="en-US"/>
        </a:p>
      </dgm:t>
    </dgm:pt>
    <dgm:pt modelId="{D91D9F36-9C4E-432C-AC1B-F6B35AF58871}">
      <dgm:prSet/>
      <dgm:spPr>
        <a:solidFill>
          <a:srgbClr val="538BA7"/>
        </a:solidFill>
      </dgm:spPr>
      <dgm:t>
        <a:bodyPr/>
        <a:lstStyle/>
        <a:p>
          <a:pPr>
            <a:spcBef>
              <a:spcPts val="1000"/>
            </a:spcBef>
            <a:spcAft>
              <a:spcPts val="1000"/>
            </a:spcAft>
          </a:pPr>
          <a:r>
            <a:rPr lang="en-US">
              <a:latin typeface="+mn-lt"/>
            </a:rPr>
            <a:t>- 15,000 children and youth from pre-K3 to 12th grade participate in summer programs in D.C.</a:t>
          </a:r>
        </a:p>
        <a:p>
          <a:pPr>
            <a:spcBef>
              <a:spcPts val="1000"/>
            </a:spcBef>
            <a:spcAft>
              <a:spcPts val="1000"/>
            </a:spcAft>
          </a:pPr>
          <a:r>
            <a:rPr lang="en-US">
              <a:latin typeface="+mn-lt"/>
            </a:rPr>
            <a:t>- Includes 4,700 entering pre-K3 to 8th grade, and 10,800 in grades 9 through 12 </a:t>
          </a:r>
        </a:p>
        <a:p>
          <a:pPr>
            <a:spcBef>
              <a:spcPts val="1000"/>
            </a:spcBef>
            <a:spcAft>
              <a:spcPts val="1000"/>
            </a:spcAft>
          </a:pPr>
          <a:r>
            <a:rPr lang="en-US">
              <a:latin typeface="+mn-lt"/>
            </a:rPr>
            <a:t>- Not counting MBSYEP participants, the number of summer program participants in grades 9 through 12 was less than 2,800)</a:t>
          </a:r>
        </a:p>
      </dgm:t>
    </dgm:pt>
    <dgm:pt modelId="{1ECC4C3D-A152-4AE2-BC00-969AB2ED2238}" type="parTrans" cxnId="{8FD12C8D-37CE-47F0-BEAD-FDB127A39209}">
      <dgm:prSet/>
      <dgm:spPr/>
      <dgm:t>
        <a:bodyPr/>
        <a:lstStyle/>
        <a:p>
          <a:endParaRPr lang="en-US"/>
        </a:p>
      </dgm:t>
    </dgm:pt>
    <dgm:pt modelId="{FC7F0E37-C104-4C96-ADAA-2B3862684EEA}" type="sibTrans" cxnId="{8FD12C8D-37CE-47F0-BEAD-FDB127A39209}">
      <dgm:prSet/>
      <dgm:spPr/>
      <dgm:t>
        <a:bodyPr/>
        <a:lstStyle/>
        <a:p>
          <a:endParaRPr lang="en-US"/>
        </a:p>
      </dgm:t>
    </dgm:pt>
    <dgm:pt modelId="{2F9CF7DA-D4CF-469C-A2BF-F38252F38F7C}" type="pres">
      <dgm:prSet presAssocID="{D57578DF-2E09-4669-BAFE-0A70036ED2F5}" presName="Name0" presStyleCnt="0">
        <dgm:presLayoutVars>
          <dgm:dir/>
          <dgm:resizeHandles val="exact"/>
        </dgm:presLayoutVars>
      </dgm:prSet>
      <dgm:spPr/>
    </dgm:pt>
    <dgm:pt modelId="{CB8CCCDC-1E86-4FF1-890E-9BA0C7395D91}" type="pres">
      <dgm:prSet presAssocID="{D76D6378-DA54-496E-8135-06510492F628}" presName="node" presStyleLbl="node1" presStyleIdx="0" presStyleCnt="2">
        <dgm:presLayoutVars>
          <dgm:bulletEnabled val="1"/>
        </dgm:presLayoutVars>
      </dgm:prSet>
      <dgm:spPr/>
    </dgm:pt>
    <dgm:pt modelId="{C129012B-0557-42D7-914E-FD65A7274924}" type="pres">
      <dgm:prSet presAssocID="{F1B4A3BE-8D7E-4C37-BED0-4FA82094876C}" presName="sibTrans" presStyleCnt="0"/>
      <dgm:spPr/>
    </dgm:pt>
    <dgm:pt modelId="{D9CFCED6-0032-4ECE-900D-5271A8EFCC29}" type="pres">
      <dgm:prSet presAssocID="{B8924950-8E83-48EA-9BF3-ED4816808250}" presName="node" presStyleLbl="node1" presStyleIdx="1" presStyleCnt="2">
        <dgm:presLayoutVars>
          <dgm:bulletEnabled val="1"/>
        </dgm:presLayoutVars>
      </dgm:prSet>
      <dgm:spPr/>
    </dgm:pt>
  </dgm:ptLst>
  <dgm:cxnLst>
    <dgm:cxn modelId="{9149640A-EB74-47B5-8BBF-1A9A1CB51B94}" type="presOf" srcId="{465B1DCC-B404-42A6-B0BE-535E488344F5}" destId="{CB8CCCDC-1E86-4FF1-890E-9BA0C7395D91}" srcOrd="0" destOrd="1" presId="urn:microsoft.com/office/officeart/2005/8/layout/hList6"/>
    <dgm:cxn modelId="{7E87ED12-B835-408F-B121-AE37B5C2A9CE}" srcId="{D76D6378-DA54-496E-8135-06510492F628}" destId="{465B1DCC-B404-42A6-B0BE-535E488344F5}" srcOrd="0" destOrd="0" parTransId="{3E777BB8-FDEB-4516-8B9F-84CED912F0AA}" sibTransId="{ACDBB46F-B372-4363-A899-45FD23161D53}"/>
    <dgm:cxn modelId="{919AC713-9720-43C9-A204-B132D1C660FA}" type="presOf" srcId="{D57578DF-2E09-4669-BAFE-0A70036ED2F5}" destId="{2F9CF7DA-D4CF-469C-A2BF-F38252F38F7C}" srcOrd="0" destOrd="0" presId="urn:microsoft.com/office/officeart/2005/8/layout/hList6"/>
    <dgm:cxn modelId="{C017FA39-430F-495C-9DD7-E056C8D376A4}" type="presOf" srcId="{D76D6378-DA54-496E-8135-06510492F628}" destId="{CB8CCCDC-1E86-4FF1-890E-9BA0C7395D91}" srcOrd="0" destOrd="0" presId="urn:microsoft.com/office/officeart/2005/8/layout/hList6"/>
    <dgm:cxn modelId="{E5383583-5A0C-438E-8224-8565C6D02E6C}" type="presOf" srcId="{D91D9F36-9C4E-432C-AC1B-F6B35AF58871}" destId="{D9CFCED6-0032-4ECE-900D-5271A8EFCC29}" srcOrd="0" destOrd="1" presId="urn:microsoft.com/office/officeart/2005/8/layout/hList6"/>
    <dgm:cxn modelId="{8FD12C8D-37CE-47F0-BEAD-FDB127A39209}" srcId="{B8924950-8E83-48EA-9BF3-ED4816808250}" destId="{D91D9F36-9C4E-432C-AC1B-F6B35AF58871}" srcOrd="0" destOrd="0" parTransId="{1ECC4C3D-A152-4AE2-BC00-969AB2ED2238}" sibTransId="{FC7F0E37-C104-4C96-ADAA-2B3862684EEA}"/>
    <dgm:cxn modelId="{D10405A7-F1EA-435B-A96D-C56F4E1D82D5}" srcId="{D57578DF-2E09-4669-BAFE-0A70036ED2F5}" destId="{D76D6378-DA54-496E-8135-06510492F628}" srcOrd="0" destOrd="0" parTransId="{91F9EC43-77DB-4095-9B46-7B62798606FC}" sibTransId="{F1B4A3BE-8D7E-4C37-BED0-4FA82094876C}"/>
    <dgm:cxn modelId="{46BCEBC3-170B-41AA-B4A1-89C74BF1C9A8}" type="presOf" srcId="{B8924950-8E83-48EA-9BF3-ED4816808250}" destId="{D9CFCED6-0032-4ECE-900D-5271A8EFCC29}" srcOrd="0" destOrd="0" presId="urn:microsoft.com/office/officeart/2005/8/layout/hList6"/>
    <dgm:cxn modelId="{A6EE8BED-0F27-491C-B27E-9DD6A0978021}" srcId="{D57578DF-2E09-4669-BAFE-0A70036ED2F5}" destId="{B8924950-8E83-48EA-9BF3-ED4816808250}" srcOrd="1" destOrd="0" parTransId="{B6E2F2E3-E652-419D-8074-8C6A6BFF935E}" sibTransId="{1D944D49-7D62-4E33-8EB7-E4720FBF53EB}"/>
    <dgm:cxn modelId="{998E78DD-776F-4C9B-834D-9DE9741B4592}" type="presParOf" srcId="{2F9CF7DA-D4CF-469C-A2BF-F38252F38F7C}" destId="{CB8CCCDC-1E86-4FF1-890E-9BA0C7395D91}" srcOrd="0" destOrd="0" presId="urn:microsoft.com/office/officeart/2005/8/layout/hList6"/>
    <dgm:cxn modelId="{58D2EF54-6FD2-471C-BF00-9AB8C52528A3}" type="presParOf" srcId="{2F9CF7DA-D4CF-469C-A2BF-F38252F38F7C}" destId="{C129012B-0557-42D7-914E-FD65A7274924}" srcOrd="1" destOrd="0" presId="urn:microsoft.com/office/officeart/2005/8/layout/hList6"/>
    <dgm:cxn modelId="{9615AF90-BE86-4F3F-A524-5A374BC9D926}" type="presParOf" srcId="{2F9CF7DA-D4CF-469C-A2BF-F38252F38F7C}" destId="{D9CFCED6-0032-4ECE-900D-5271A8EFCC2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69C36-4B6B-49BA-AD7E-15FC66F4F6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5FEE5-3CEC-417D-8D9D-C0F05B9DE462}">
      <dgm:prSet/>
      <dgm:spPr>
        <a:solidFill>
          <a:srgbClr val="82ABC0"/>
        </a:solidFill>
      </dgm:spPr>
      <dgm:t>
        <a:bodyPr/>
        <a:lstStyle/>
        <a:p>
          <a:r>
            <a:rPr lang="en-US" b="1" dirty="0"/>
            <a:t>Finding up-to-date information about OST program offerings often difficult.</a:t>
          </a:r>
          <a:endParaRPr lang="en-US" dirty="0"/>
        </a:p>
      </dgm:t>
    </dgm:pt>
    <dgm:pt modelId="{3E96BBDD-04C1-49DB-A572-C63133AE8AF4}" type="parTrans" cxnId="{81CF2CC3-5B3E-45CD-BF06-38EF5669020D}">
      <dgm:prSet/>
      <dgm:spPr/>
      <dgm:t>
        <a:bodyPr/>
        <a:lstStyle/>
        <a:p>
          <a:endParaRPr lang="en-US"/>
        </a:p>
      </dgm:t>
    </dgm:pt>
    <dgm:pt modelId="{E0D8BDE9-F092-4D82-B412-9EA478B2E8C2}" type="sibTrans" cxnId="{81CF2CC3-5B3E-45CD-BF06-38EF5669020D}">
      <dgm:prSet phldrT="01" phldr="0"/>
      <dgm:spPr/>
      <dgm:t>
        <a:bodyPr/>
        <a:lstStyle/>
        <a:p>
          <a:endParaRPr lang="en-US"/>
        </a:p>
      </dgm:t>
    </dgm:pt>
    <dgm:pt modelId="{9D816E40-1830-44FC-A5F0-BBF69270649E}">
      <dgm:prSet/>
      <dgm:spPr>
        <a:solidFill>
          <a:srgbClr val="538BA7"/>
        </a:solidFill>
      </dgm:spPr>
      <dgm:t>
        <a:bodyPr/>
        <a:lstStyle/>
        <a:p>
          <a:r>
            <a:rPr lang="en-US" b="1"/>
            <a:t>Affordable options are available, but limited.</a:t>
          </a:r>
          <a:endParaRPr lang="en-US"/>
        </a:p>
      </dgm:t>
    </dgm:pt>
    <dgm:pt modelId="{A2CA6D6E-AF38-4660-A20B-F44E166860C1}" type="parTrans" cxnId="{3FDF4ABE-D7BB-4241-A01F-2CEC6F753F69}">
      <dgm:prSet/>
      <dgm:spPr/>
      <dgm:t>
        <a:bodyPr/>
        <a:lstStyle/>
        <a:p>
          <a:endParaRPr lang="en-US"/>
        </a:p>
      </dgm:t>
    </dgm:pt>
    <dgm:pt modelId="{EEF7A639-ECCF-4270-8AAD-DBA25080B659}" type="sibTrans" cxnId="{3FDF4ABE-D7BB-4241-A01F-2CEC6F753F69}">
      <dgm:prSet phldrT="02" phldr="0"/>
      <dgm:spPr/>
      <dgm:t>
        <a:bodyPr/>
        <a:lstStyle/>
        <a:p>
          <a:endParaRPr lang="en-US"/>
        </a:p>
      </dgm:t>
    </dgm:pt>
    <dgm:pt modelId="{D9BAA91B-8AF6-4F72-BFD1-768B569734C9}">
      <dgm:prSet/>
      <dgm:spPr>
        <a:solidFill>
          <a:srgbClr val="496E87"/>
        </a:solidFill>
      </dgm:spPr>
      <dgm:t>
        <a:bodyPr/>
        <a:lstStyle/>
        <a:p>
          <a:r>
            <a:rPr lang="en-US" b="1" dirty="0"/>
            <a:t>Limited program hours and related transportation logistics can present challenges for families with young children.</a:t>
          </a:r>
          <a:endParaRPr lang="en-US" dirty="0"/>
        </a:p>
      </dgm:t>
    </dgm:pt>
    <dgm:pt modelId="{97D55BB9-1856-406D-8671-C35E6243B839}" type="parTrans" cxnId="{B2DC97B9-0ADC-4578-9C62-E615F4691A1B}">
      <dgm:prSet/>
      <dgm:spPr/>
      <dgm:t>
        <a:bodyPr/>
        <a:lstStyle/>
        <a:p>
          <a:endParaRPr lang="en-US"/>
        </a:p>
      </dgm:t>
    </dgm:pt>
    <dgm:pt modelId="{A9162397-DA5A-4EE4-AAF5-CCE92C747A40}" type="sibTrans" cxnId="{B2DC97B9-0ADC-4578-9C62-E615F4691A1B}">
      <dgm:prSet phldrT="03" phldr="0"/>
      <dgm:spPr/>
      <dgm:t>
        <a:bodyPr/>
        <a:lstStyle/>
        <a:p>
          <a:endParaRPr lang="en-US"/>
        </a:p>
      </dgm:t>
    </dgm:pt>
    <dgm:pt modelId="{47C206D9-02C9-4169-8444-0A5EA02DDF04}">
      <dgm:prSet/>
      <dgm:spPr/>
      <dgm:t>
        <a:bodyPr/>
        <a:lstStyle/>
        <a:p>
          <a:r>
            <a:rPr lang="en-US" b="1" dirty="0"/>
            <a:t>Quality seen to vary by neighborhood.</a:t>
          </a:r>
          <a:endParaRPr lang="en-US" dirty="0"/>
        </a:p>
      </dgm:t>
    </dgm:pt>
    <dgm:pt modelId="{DEB3C801-A45E-469F-9ED6-01B9A83CA93D}" type="parTrans" cxnId="{E977C11F-88B9-48AD-AB00-F62EEB3B177E}">
      <dgm:prSet/>
      <dgm:spPr/>
      <dgm:t>
        <a:bodyPr/>
        <a:lstStyle/>
        <a:p>
          <a:endParaRPr lang="en-US"/>
        </a:p>
      </dgm:t>
    </dgm:pt>
    <dgm:pt modelId="{9737300D-AE22-4788-A67F-9D8FF15DE457}" type="sibTrans" cxnId="{E977C11F-88B9-48AD-AB00-F62EEB3B177E}">
      <dgm:prSet phldrT="04" phldr="0"/>
      <dgm:spPr/>
      <dgm:t>
        <a:bodyPr/>
        <a:lstStyle/>
        <a:p>
          <a:endParaRPr lang="en-US"/>
        </a:p>
      </dgm:t>
    </dgm:pt>
    <dgm:pt modelId="{CBEE52F8-3D1B-478F-8710-EEC37ABA0F1E}" type="pres">
      <dgm:prSet presAssocID="{A3B69C36-4B6B-49BA-AD7E-15FC66F4F69D}" presName="linear" presStyleCnt="0">
        <dgm:presLayoutVars>
          <dgm:animLvl val="lvl"/>
          <dgm:resizeHandles val="exact"/>
        </dgm:presLayoutVars>
      </dgm:prSet>
      <dgm:spPr/>
    </dgm:pt>
    <dgm:pt modelId="{D55CAB33-69BA-4055-B52C-778B77CBF250}" type="pres">
      <dgm:prSet presAssocID="{4C95FEE5-3CEC-417D-8D9D-C0F05B9DE4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D6F5E7-24CE-48EE-9D4B-D78BAC62F0E5}" type="pres">
      <dgm:prSet presAssocID="{E0D8BDE9-F092-4D82-B412-9EA478B2E8C2}" presName="spacer" presStyleCnt="0"/>
      <dgm:spPr/>
    </dgm:pt>
    <dgm:pt modelId="{4AA7548D-71F5-4506-92C2-2C28ECA36E1F}" type="pres">
      <dgm:prSet presAssocID="{9D816E40-1830-44FC-A5F0-BBF6927064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F5B0F7-3308-4975-888B-6960F0747F3E}" type="pres">
      <dgm:prSet presAssocID="{EEF7A639-ECCF-4270-8AAD-DBA25080B659}" presName="spacer" presStyleCnt="0"/>
      <dgm:spPr/>
    </dgm:pt>
    <dgm:pt modelId="{019BEDB1-1B45-4845-8B8B-4F20DC585B0C}" type="pres">
      <dgm:prSet presAssocID="{D9BAA91B-8AF6-4F72-BFD1-768B569734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EE3D3E-FD41-4A2A-84DE-18226E937617}" type="pres">
      <dgm:prSet presAssocID="{A9162397-DA5A-4EE4-AAF5-CCE92C747A40}" presName="spacer" presStyleCnt="0"/>
      <dgm:spPr/>
    </dgm:pt>
    <dgm:pt modelId="{3F577B55-ED17-44C0-8A69-E84432DA10AA}" type="pres">
      <dgm:prSet presAssocID="{47C206D9-02C9-4169-8444-0A5EA02DDF0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77C11F-88B9-48AD-AB00-F62EEB3B177E}" srcId="{A3B69C36-4B6B-49BA-AD7E-15FC66F4F69D}" destId="{47C206D9-02C9-4169-8444-0A5EA02DDF04}" srcOrd="3" destOrd="0" parTransId="{DEB3C801-A45E-469F-9ED6-01B9A83CA93D}" sibTransId="{9737300D-AE22-4788-A67F-9D8FF15DE457}"/>
    <dgm:cxn modelId="{10A5735F-F5AA-4C72-A1B7-4A274CB1399D}" type="presOf" srcId="{47C206D9-02C9-4169-8444-0A5EA02DDF04}" destId="{3F577B55-ED17-44C0-8A69-E84432DA10AA}" srcOrd="0" destOrd="0" presId="urn:microsoft.com/office/officeart/2005/8/layout/vList2"/>
    <dgm:cxn modelId="{B2DC97B9-0ADC-4578-9C62-E615F4691A1B}" srcId="{A3B69C36-4B6B-49BA-AD7E-15FC66F4F69D}" destId="{D9BAA91B-8AF6-4F72-BFD1-768B569734C9}" srcOrd="2" destOrd="0" parTransId="{97D55BB9-1856-406D-8671-C35E6243B839}" sibTransId="{A9162397-DA5A-4EE4-AAF5-CCE92C747A40}"/>
    <dgm:cxn modelId="{3FDF4ABE-D7BB-4241-A01F-2CEC6F753F69}" srcId="{A3B69C36-4B6B-49BA-AD7E-15FC66F4F69D}" destId="{9D816E40-1830-44FC-A5F0-BBF69270649E}" srcOrd="1" destOrd="0" parTransId="{A2CA6D6E-AF38-4660-A20B-F44E166860C1}" sibTransId="{EEF7A639-ECCF-4270-8AAD-DBA25080B659}"/>
    <dgm:cxn modelId="{F878DEC0-1FEF-405F-AEEC-ED4716A42675}" type="presOf" srcId="{D9BAA91B-8AF6-4F72-BFD1-768B569734C9}" destId="{019BEDB1-1B45-4845-8B8B-4F20DC585B0C}" srcOrd="0" destOrd="0" presId="urn:microsoft.com/office/officeart/2005/8/layout/vList2"/>
    <dgm:cxn modelId="{81CF2CC3-5B3E-45CD-BF06-38EF5669020D}" srcId="{A3B69C36-4B6B-49BA-AD7E-15FC66F4F69D}" destId="{4C95FEE5-3CEC-417D-8D9D-C0F05B9DE462}" srcOrd="0" destOrd="0" parTransId="{3E96BBDD-04C1-49DB-A572-C63133AE8AF4}" sibTransId="{E0D8BDE9-F092-4D82-B412-9EA478B2E8C2}"/>
    <dgm:cxn modelId="{D99889CB-A19B-488A-A3D7-546FA47F035E}" type="presOf" srcId="{A3B69C36-4B6B-49BA-AD7E-15FC66F4F69D}" destId="{CBEE52F8-3D1B-478F-8710-EEC37ABA0F1E}" srcOrd="0" destOrd="0" presId="urn:microsoft.com/office/officeart/2005/8/layout/vList2"/>
    <dgm:cxn modelId="{262ABCCE-C1B1-43A1-B8D3-715A8E1EBD70}" type="presOf" srcId="{4C95FEE5-3CEC-417D-8D9D-C0F05B9DE462}" destId="{D55CAB33-69BA-4055-B52C-778B77CBF250}" srcOrd="0" destOrd="0" presId="urn:microsoft.com/office/officeart/2005/8/layout/vList2"/>
    <dgm:cxn modelId="{18D010E1-3478-423A-B343-0AF2196B2F64}" type="presOf" srcId="{9D816E40-1830-44FC-A5F0-BBF69270649E}" destId="{4AA7548D-71F5-4506-92C2-2C28ECA36E1F}" srcOrd="0" destOrd="0" presId="urn:microsoft.com/office/officeart/2005/8/layout/vList2"/>
    <dgm:cxn modelId="{69918A64-9469-4262-9CB6-66429A9F89E2}" type="presParOf" srcId="{CBEE52F8-3D1B-478F-8710-EEC37ABA0F1E}" destId="{D55CAB33-69BA-4055-B52C-778B77CBF250}" srcOrd="0" destOrd="0" presId="urn:microsoft.com/office/officeart/2005/8/layout/vList2"/>
    <dgm:cxn modelId="{2CA4A5F6-834D-4832-A36E-10017D32E1F8}" type="presParOf" srcId="{CBEE52F8-3D1B-478F-8710-EEC37ABA0F1E}" destId="{C5D6F5E7-24CE-48EE-9D4B-D78BAC62F0E5}" srcOrd="1" destOrd="0" presId="urn:microsoft.com/office/officeart/2005/8/layout/vList2"/>
    <dgm:cxn modelId="{4EA11E4E-15FC-4A22-8163-BB7E41357B5C}" type="presParOf" srcId="{CBEE52F8-3D1B-478F-8710-EEC37ABA0F1E}" destId="{4AA7548D-71F5-4506-92C2-2C28ECA36E1F}" srcOrd="2" destOrd="0" presId="urn:microsoft.com/office/officeart/2005/8/layout/vList2"/>
    <dgm:cxn modelId="{0A97827F-0698-40FE-9CF2-EC5C9874CCDF}" type="presParOf" srcId="{CBEE52F8-3D1B-478F-8710-EEC37ABA0F1E}" destId="{5BF5B0F7-3308-4975-888B-6960F0747F3E}" srcOrd="3" destOrd="0" presId="urn:microsoft.com/office/officeart/2005/8/layout/vList2"/>
    <dgm:cxn modelId="{9D16806D-B987-4FE6-BE4A-FCFFAC87A42F}" type="presParOf" srcId="{CBEE52F8-3D1B-478F-8710-EEC37ABA0F1E}" destId="{019BEDB1-1B45-4845-8B8B-4F20DC585B0C}" srcOrd="4" destOrd="0" presId="urn:microsoft.com/office/officeart/2005/8/layout/vList2"/>
    <dgm:cxn modelId="{9DBFF16C-A8E5-4DE6-BDF1-644DE9982406}" type="presParOf" srcId="{CBEE52F8-3D1B-478F-8710-EEC37ABA0F1E}" destId="{A8EE3D3E-FD41-4A2A-84DE-18226E937617}" srcOrd="5" destOrd="0" presId="urn:microsoft.com/office/officeart/2005/8/layout/vList2"/>
    <dgm:cxn modelId="{59AD2557-3A48-4DB9-BF8A-F591FD9FECEA}" type="presParOf" srcId="{CBEE52F8-3D1B-478F-8710-EEC37ABA0F1E}" destId="{3F577B55-ED17-44C0-8A69-E84432DA10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B69C36-4B6B-49BA-AD7E-15FC66F4F6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5FEE5-3CEC-417D-8D9D-C0F05B9DE462}">
      <dgm:prSet custT="1"/>
      <dgm:spPr>
        <a:solidFill>
          <a:srgbClr val="82ABC0"/>
        </a:solidFill>
      </dgm:spPr>
      <dgm:t>
        <a:bodyPr/>
        <a:lstStyle/>
        <a:p>
          <a:r>
            <a:rPr lang="en-US" sz="2800" b="1" dirty="0"/>
            <a:t>Sports and community service were most common non-school activities among our focus group participants</a:t>
          </a:r>
        </a:p>
      </dgm:t>
    </dgm:pt>
    <dgm:pt modelId="{3E96BBDD-04C1-49DB-A572-C63133AE8AF4}" type="parTrans" cxnId="{81CF2CC3-5B3E-45CD-BF06-38EF5669020D}">
      <dgm:prSet/>
      <dgm:spPr/>
      <dgm:t>
        <a:bodyPr/>
        <a:lstStyle/>
        <a:p>
          <a:endParaRPr lang="en-US"/>
        </a:p>
      </dgm:t>
    </dgm:pt>
    <dgm:pt modelId="{E0D8BDE9-F092-4D82-B412-9EA478B2E8C2}" type="sibTrans" cxnId="{81CF2CC3-5B3E-45CD-BF06-38EF5669020D}">
      <dgm:prSet phldrT="01" phldr="0"/>
      <dgm:spPr/>
      <dgm:t>
        <a:bodyPr/>
        <a:lstStyle/>
        <a:p>
          <a:endParaRPr lang="en-US"/>
        </a:p>
      </dgm:t>
    </dgm:pt>
    <dgm:pt modelId="{9D816E40-1830-44FC-A5F0-BBF69270649E}">
      <dgm:prSet custT="1"/>
      <dgm:spPr>
        <a:solidFill>
          <a:srgbClr val="496E87"/>
        </a:solidFill>
      </dgm:spPr>
      <dgm:t>
        <a:bodyPr/>
        <a:lstStyle/>
        <a:p>
          <a:r>
            <a:rPr lang="en-US" sz="2800" b="1" dirty="0"/>
            <a:t>Schools, parents, and other OST programs are important information sources for youth</a:t>
          </a:r>
        </a:p>
      </dgm:t>
    </dgm:pt>
    <dgm:pt modelId="{A2CA6D6E-AF38-4660-A20B-F44E166860C1}" type="parTrans" cxnId="{3FDF4ABE-D7BB-4241-A01F-2CEC6F753F69}">
      <dgm:prSet/>
      <dgm:spPr/>
      <dgm:t>
        <a:bodyPr/>
        <a:lstStyle/>
        <a:p>
          <a:endParaRPr lang="en-US"/>
        </a:p>
      </dgm:t>
    </dgm:pt>
    <dgm:pt modelId="{EEF7A639-ECCF-4270-8AAD-DBA25080B659}" type="sibTrans" cxnId="{3FDF4ABE-D7BB-4241-A01F-2CEC6F753F69}">
      <dgm:prSet phldrT="02" phldr="0"/>
      <dgm:spPr/>
      <dgm:t>
        <a:bodyPr/>
        <a:lstStyle/>
        <a:p>
          <a:endParaRPr lang="en-US"/>
        </a:p>
      </dgm:t>
    </dgm:pt>
    <dgm:pt modelId="{D9BAA91B-8AF6-4F72-BFD1-768B569734C9}">
      <dgm:prSet custT="1"/>
      <dgm:spPr/>
      <dgm:t>
        <a:bodyPr/>
        <a:lstStyle/>
        <a:p>
          <a:r>
            <a:rPr lang="en-US" sz="2800" b="1" dirty="0"/>
            <a:t>Interest in expanded program offerings (STEM, arts, pre-professional and career)</a:t>
          </a:r>
        </a:p>
      </dgm:t>
    </dgm:pt>
    <dgm:pt modelId="{97D55BB9-1856-406D-8671-C35E6243B839}" type="parTrans" cxnId="{B2DC97B9-0ADC-4578-9C62-E615F4691A1B}">
      <dgm:prSet/>
      <dgm:spPr/>
      <dgm:t>
        <a:bodyPr/>
        <a:lstStyle/>
        <a:p>
          <a:endParaRPr lang="en-US"/>
        </a:p>
      </dgm:t>
    </dgm:pt>
    <dgm:pt modelId="{A9162397-DA5A-4EE4-AAF5-CCE92C747A40}" type="sibTrans" cxnId="{B2DC97B9-0ADC-4578-9C62-E615F4691A1B}">
      <dgm:prSet phldrT="03" phldr="0"/>
      <dgm:spPr/>
      <dgm:t>
        <a:bodyPr/>
        <a:lstStyle/>
        <a:p>
          <a:endParaRPr lang="en-US"/>
        </a:p>
      </dgm:t>
    </dgm:pt>
    <dgm:pt modelId="{CBEE52F8-3D1B-478F-8710-EEC37ABA0F1E}" type="pres">
      <dgm:prSet presAssocID="{A3B69C36-4B6B-49BA-AD7E-15FC66F4F69D}" presName="linear" presStyleCnt="0">
        <dgm:presLayoutVars>
          <dgm:animLvl val="lvl"/>
          <dgm:resizeHandles val="exact"/>
        </dgm:presLayoutVars>
      </dgm:prSet>
      <dgm:spPr/>
    </dgm:pt>
    <dgm:pt modelId="{D55CAB33-69BA-4055-B52C-778B77CBF250}" type="pres">
      <dgm:prSet presAssocID="{4C95FEE5-3CEC-417D-8D9D-C0F05B9DE4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D6F5E7-24CE-48EE-9D4B-D78BAC62F0E5}" type="pres">
      <dgm:prSet presAssocID="{E0D8BDE9-F092-4D82-B412-9EA478B2E8C2}" presName="spacer" presStyleCnt="0"/>
      <dgm:spPr/>
    </dgm:pt>
    <dgm:pt modelId="{4AA7548D-71F5-4506-92C2-2C28ECA36E1F}" type="pres">
      <dgm:prSet presAssocID="{9D816E40-1830-44FC-A5F0-BBF6927064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F5B0F7-3308-4975-888B-6960F0747F3E}" type="pres">
      <dgm:prSet presAssocID="{EEF7A639-ECCF-4270-8AAD-DBA25080B659}" presName="spacer" presStyleCnt="0"/>
      <dgm:spPr/>
    </dgm:pt>
    <dgm:pt modelId="{019BEDB1-1B45-4845-8B8B-4F20DC585B0C}" type="pres">
      <dgm:prSet presAssocID="{D9BAA91B-8AF6-4F72-BFD1-768B569734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DC97B9-0ADC-4578-9C62-E615F4691A1B}" srcId="{A3B69C36-4B6B-49BA-AD7E-15FC66F4F69D}" destId="{D9BAA91B-8AF6-4F72-BFD1-768B569734C9}" srcOrd="2" destOrd="0" parTransId="{97D55BB9-1856-406D-8671-C35E6243B839}" sibTransId="{A9162397-DA5A-4EE4-AAF5-CCE92C747A40}"/>
    <dgm:cxn modelId="{3FDF4ABE-D7BB-4241-A01F-2CEC6F753F69}" srcId="{A3B69C36-4B6B-49BA-AD7E-15FC66F4F69D}" destId="{9D816E40-1830-44FC-A5F0-BBF69270649E}" srcOrd="1" destOrd="0" parTransId="{A2CA6D6E-AF38-4660-A20B-F44E166860C1}" sibTransId="{EEF7A639-ECCF-4270-8AAD-DBA25080B659}"/>
    <dgm:cxn modelId="{F878DEC0-1FEF-405F-AEEC-ED4716A42675}" type="presOf" srcId="{D9BAA91B-8AF6-4F72-BFD1-768B569734C9}" destId="{019BEDB1-1B45-4845-8B8B-4F20DC585B0C}" srcOrd="0" destOrd="0" presId="urn:microsoft.com/office/officeart/2005/8/layout/vList2"/>
    <dgm:cxn modelId="{81CF2CC3-5B3E-45CD-BF06-38EF5669020D}" srcId="{A3B69C36-4B6B-49BA-AD7E-15FC66F4F69D}" destId="{4C95FEE5-3CEC-417D-8D9D-C0F05B9DE462}" srcOrd="0" destOrd="0" parTransId="{3E96BBDD-04C1-49DB-A572-C63133AE8AF4}" sibTransId="{E0D8BDE9-F092-4D82-B412-9EA478B2E8C2}"/>
    <dgm:cxn modelId="{D99889CB-A19B-488A-A3D7-546FA47F035E}" type="presOf" srcId="{A3B69C36-4B6B-49BA-AD7E-15FC66F4F69D}" destId="{CBEE52F8-3D1B-478F-8710-EEC37ABA0F1E}" srcOrd="0" destOrd="0" presId="urn:microsoft.com/office/officeart/2005/8/layout/vList2"/>
    <dgm:cxn modelId="{262ABCCE-C1B1-43A1-B8D3-715A8E1EBD70}" type="presOf" srcId="{4C95FEE5-3CEC-417D-8D9D-C0F05B9DE462}" destId="{D55CAB33-69BA-4055-B52C-778B77CBF250}" srcOrd="0" destOrd="0" presId="urn:microsoft.com/office/officeart/2005/8/layout/vList2"/>
    <dgm:cxn modelId="{18D010E1-3478-423A-B343-0AF2196B2F64}" type="presOf" srcId="{9D816E40-1830-44FC-A5F0-BBF69270649E}" destId="{4AA7548D-71F5-4506-92C2-2C28ECA36E1F}" srcOrd="0" destOrd="0" presId="urn:microsoft.com/office/officeart/2005/8/layout/vList2"/>
    <dgm:cxn modelId="{69918A64-9469-4262-9CB6-66429A9F89E2}" type="presParOf" srcId="{CBEE52F8-3D1B-478F-8710-EEC37ABA0F1E}" destId="{D55CAB33-69BA-4055-B52C-778B77CBF250}" srcOrd="0" destOrd="0" presId="urn:microsoft.com/office/officeart/2005/8/layout/vList2"/>
    <dgm:cxn modelId="{2CA4A5F6-834D-4832-A36E-10017D32E1F8}" type="presParOf" srcId="{CBEE52F8-3D1B-478F-8710-EEC37ABA0F1E}" destId="{C5D6F5E7-24CE-48EE-9D4B-D78BAC62F0E5}" srcOrd="1" destOrd="0" presId="urn:microsoft.com/office/officeart/2005/8/layout/vList2"/>
    <dgm:cxn modelId="{4EA11E4E-15FC-4A22-8163-BB7E41357B5C}" type="presParOf" srcId="{CBEE52F8-3D1B-478F-8710-EEC37ABA0F1E}" destId="{4AA7548D-71F5-4506-92C2-2C28ECA36E1F}" srcOrd="2" destOrd="0" presId="urn:microsoft.com/office/officeart/2005/8/layout/vList2"/>
    <dgm:cxn modelId="{0A97827F-0698-40FE-9CF2-EC5C9874CCDF}" type="presParOf" srcId="{CBEE52F8-3D1B-478F-8710-EEC37ABA0F1E}" destId="{5BF5B0F7-3308-4975-888B-6960F0747F3E}" srcOrd="3" destOrd="0" presId="urn:microsoft.com/office/officeart/2005/8/layout/vList2"/>
    <dgm:cxn modelId="{9D16806D-B987-4FE6-BE4A-FCFFAC87A42F}" type="presParOf" srcId="{CBEE52F8-3D1B-478F-8710-EEC37ABA0F1E}" destId="{019BEDB1-1B45-4845-8B8B-4F20DC585B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FAD1B0-C444-4F4A-835D-8B9CA79546CB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8628AB-AFE0-4553-8B3B-B4E153433C87}">
      <dgm:prSet/>
      <dgm:spPr>
        <a:ln>
          <a:noFill/>
        </a:ln>
      </dgm:spPr>
      <dgm:t>
        <a:bodyPr/>
        <a:lstStyle/>
        <a:p>
          <a:r>
            <a:rPr lang="en-US" b="1" dirty="0">
              <a:solidFill>
                <a:srgbClr val="4C5B69"/>
              </a:solidFill>
            </a:rPr>
            <a:t>Data collection</a:t>
          </a:r>
        </a:p>
      </dgm:t>
    </dgm:pt>
    <dgm:pt modelId="{05FAA38F-47C7-40DC-ABD5-6C25F32DE3A4}" type="parTrans" cxnId="{5681BE34-EBD8-4993-82F5-3A6DAE0F9526}">
      <dgm:prSet/>
      <dgm:spPr/>
      <dgm:t>
        <a:bodyPr/>
        <a:lstStyle/>
        <a:p>
          <a:endParaRPr lang="en-US"/>
        </a:p>
      </dgm:t>
    </dgm:pt>
    <dgm:pt modelId="{A82A6EE3-619D-4FB8-A4B1-719606762B40}" type="sibTrans" cxnId="{5681BE34-EBD8-4993-82F5-3A6DAE0F9526}">
      <dgm:prSet phldrT="1" phldr="0"/>
      <dgm:spPr/>
      <dgm:t>
        <a:bodyPr/>
        <a:lstStyle/>
        <a:p>
          <a:endParaRPr lang="en-US"/>
        </a:p>
      </dgm:t>
    </dgm:pt>
    <dgm:pt modelId="{8337C631-8DEF-4B40-A0D7-BACFFB74AB8D}">
      <dgm:prSet/>
      <dgm:spPr>
        <a:ln>
          <a:noFill/>
        </a:ln>
      </dgm:spPr>
      <dgm:t>
        <a:bodyPr/>
        <a:lstStyle/>
        <a:p>
          <a:r>
            <a:rPr lang="en-US" b="1" dirty="0">
              <a:solidFill>
                <a:srgbClr val="4C5B69"/>
              </a:solidFill>
            </a:rPr>
            <a:t>Research on business models</a:t>
          </a:r>
        </a:p>
      </dgm:t>
    </dgm:pt>
    <dgm:pt modelId="{6C87F6D0-A550-4C89-B3E6-22BAA47CA508}" type="parTrans" cxnId="{C73CDDA1-D0E2-41BB-95FD-9935C28FF77F}">
      <dgm:prSet/>
      <dgm:spPr/>
      <dgm:t>
        <a:bodyPr/>
        <a:lstStyle/>
        <a:p>
          <a:endParaRPr lang="en-US"/>
        </a:p>
      </dgm:t>
    </dgm:pt>
    <dgm:pt modelId="{F128CA4E-9C26-4E17-9571-478DC0C8AE5B}" type="sibTrans" cxnId="{C73CDDA1-D0E2-41BB-95FD-9935C28FF77F}">
      <dgm:prSet phldrT="2" phldr="0"/>
      <dgm:spPr/>
      <dgm:t>
        <a:bodyPr/>
        <a:lstStyle/>
        <a:p>
          <a:endParaRPr lang="en-US"/>
        </a:p>
      </dgm:t>
    </dgm:pt>
    <dgm:pt modelId="{5E968B5A-A596-471F-B666-2DBC0A347EA4}">
      <dgm:prSet/>
      <dgm:spPr>
        <a:ln>
          <a:noFill/>
        </a:ln>
      </dgm:spPr>
      <dgm:t>
        <a:bodyPr/>
        <a:lstStyle/>
        <a:p>
          <a:r>
            <a:rPr lang="en-US" b="1" dirty="0">
              <a:solidFill>
                <a:srgbClr val="4C5B69"/>
              </a:solidFill>
            </a:rPr>
            <a:t>Quality, effectiveness, and barriers to participation</a:t>
          </a:r>
          <a:endParaRPr lang="en-US" dirty="0">
            <a:solidFill>
              <a:srgbClr val="4C5B69"/>
            </a:solidFill>
          </a:endParaRPr>
        </a:p>
      </dgm:t>
    </dgm:pt>
    <dgm:pt modelId="{14258994-65D5-4073-BC8F-5BD969784FCA}" type="parTrans" cxnId="{B390DF99-F372-4FE8-98E4-A9EB8793BCA6}">
      <dgm:prSet/>
      <dgm:spPr/>
      <dgm:t>
        <a:bodyPr/>
        <a:lstStyle/>
        <a:p>
          <a:endParaRPr lang="en-US"/>
        </a:p>
      </dgm:t>
    </dgm:pt>
    <dgm:pt modelId="{14923CC1-C955-4AA1-8E11-ECA349028429}" type="sibTrans" cxnId="{B390DF99-F372-4FE8-98E4-A9EB8793BCA6}">
      <dgm:prSet phldrT="3" phldr="0"/>
      <dgm:spPr/>
      <dgm:t>
        <a:bodyPr/>
        <a:lstStyle/>
        <a:p>
          <a:endParaRPr lang="en-US"/>
        </a:p>
      </dgm:t>
    </dgm:pt>
    <dgm:pt modelId="{7F05EA99-E191-4F24-884D-7447B118193F}" type="pres">
      <dgm:prSet presAssocID="{5CFAD1B0-C444-4F4A-835D-8B9CA79546CB}" presName="Name0" presStyleCnt="0">
        <dgm:presLayoutVars>
          <dgm:dir/>
          <dgm:resizeHandles val="exact"/>
        </dgm:presLayoutVars>
      </dgm:prSet>
      <dgm:spPr/>
    </dgm:pt>
    <dgm:pt modelId="{BDCFB8EB-0120-4974-BC10-FD0124AAD2A1}" type="pres">
      <dgm:prSet presAssocID="{E88628AB-AFE0-4553-8B3B-B4E153433C87}" presName="composite" presStyleCnt="0"/>
      <dgm:spPr/>
    </dgm:pt>
    <dgm:pt modelId="{69517EB3-3C40-4833-9E61-650736FE9AEC}" type="pres">
      <dgm:prSet presAssocID="{E88628AB-AFE0-4553-8B3B-B4E153433C87}" presName="rect1" presStyleLbl="trAlignAcc1" presStyleIdx="0" presStyleCnt="3">
        <dgm:presLayoutVars>
          <dgm:bulletEnabled val="1"/>
        </dgm:presLayoutVars>
      </dgm:prSet>
      <dgm:spPr/>
    </dgm:pt>
    <dgm:pt modelId="{45379262-6249-4006-B5B2-C60157DF355C}" type="pres">
      <dgm:prSet presAssocID="{E88628AB-AFE0-4553-8B3B-B4E153433C87}" presName="rect2" presStyleLbl="fgImgPlace1" presStyleIdx="0" presStyleCnt="3" custScaleY="62192"/>
      <dgm:spPr>
        <a:blipFill dpi="0" rotWithShape="1">
          <a:blip xmlns:r="http://schemas.openxmlformats.org/officeDocument/2006/relationships" r:embed="rId1">
            <a:alphaModFix amt="9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520C385-A296-46D6-998F-E5379DCB06C2}" type="pres">
      <dgm:prSet presAssocID="{A82A6EE3-619D-4FB8-A4B1-719606762B40}" presName="sibTrans" presStyleCnt="0"/>
      <dgm:spPr/>
    </dgm:pt>
    <dgm:pt modelId="{702D5387-EE3A-4D1A-B236-3EAAB6E2AA2E}" type="pres">
      <dgm:prSet presAssocID="{8337C631-8DEF-4B40-A0D7-BACFFB74AB8D}" presName="composite" presStyleCnt="0"/>
      <dgm:spPr/>
    </dgm:pt>
    <dgm:pt modelId="{8AE6326D-FF3E-472B-900A-DB539D0966B5}" type="pres">
      <dgm:prSet presAssocID="{8337C631-8DEF-4B40-A0D7-BACFFB74AB8D}" presName="rect1" presStyleLbl="trAlignAcc1" presStyleIdx="1" presStyleCnt="3">
        <dgm:presLayoutVars>
          <dgm:bulletEnabled val="1"/>
        </dgm:presLayoutVars>
      </dgm:prSet>
      <dgm:spPr/>
    </dgm:pt>
    <dgm:pt modelId="{1940C644-5637-4AFF-B504-788AB506F4F9}" type="pres">
      <dgm:prSet presAssocID="{8337C631-8DEF-4B40-A0D7-BACFFB74AB8D}" presName="rect2" presStyleLbl="fgImgPlace1" presStyleIdx="1" presStyleCnt="3" custScaleY="61812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56FCB8D-FBDB-4594-B284-BEF4551D5C17}" type="pres">
      <dgm:prSet presAssocID="{F128CA4E-9C26-4E17-9571-478DC0C8AE5B}" presName="sibTrans" presStyleCnt="0"/>
      <dgm:spPr/>
    </dgm:pt>
    <dgm:pt modelId="{01EA4839-9881-4677-866B-1CB07259846A}" type="pres">
      <dgm:prSet presAssocID="{5E968B5A-A596-471F-B666-2DBC0A347EA4}" presName="composite" presStyleCnt="0"/>
      <dgm:spPr/>
    </dgm:pt>
    <dgm:pt modelId="{CF71AAEC-03D1-4625-9F5C-2B2790D4C2BD}" type="pres">
      <dgm:prSet presAssocID="{5E968B5A-A596-471F-B666-2DBC0A347EA4}" presName="rect1" presStyleLbl="trAlignAcc1" presStyleIdx="2" presStyleCnt="3">
        <dgm:presLayoutVars>
          <dgm:bulletEnabled val="1"/>
        </dgm:presLayoutVars>
      </dgm:prSet>
      <dgm:spPr/>
    </dgm:pt>
    <dgm:pt modelId="{16A3EED9-71BC-4523-9C65-897C5873B6BA}" type="pres">
      <dgm:prSet presAssocID="{5E968B5A-A596-471F-B666-2DBC0A347EA4}" presName="rect2" presStyleLbl="fgImgPlace1" presStyleIdx="2" presStyleCnt="3" custScaleY="67434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</dgm:ptLst>
  <dgm:cxnLst>
    <dgm:cxn modelId="{5681BE34-EBD8-4993-82F5-3A6DAE0F9526}" srcId="{5CFAD1B0-C444-4F4A-835D-8B9CA79546CB}" destId="{E88628AB-AFE0-4553-8B3B-B4E153433C87}" srcOrd="0" destOrd="0" parTransId="{05FAA38F-47C7-40DC-ABD5-6C25F32DE3A4}" sibTransId="{A82A6EE3-619D-4FB8-A4B1-719606762B40}"/>
    <dgm:cxn modelId="{1BBEA43A-8AE8-407A-9EB4-99AC0340A306}" type="presOf" srcId="{E88628AB-AFE0-4553-8B3B-B4E153433C87}" destId="{69517EB3-3C40-4833-9E61-650736FE9AEC}" srcOrd="0" destOrd="0" presId="urn:microsoft.com/office/officeart/2008/layout/PictureStrips"/>
    <dgm:cxn modelId="{B353D67B-8BBA-4EC0-86C9-5358B84767E8}" type="presOf" srcId="{5E968B5A-A596-471F-B666-2DBC0A347EA4}" destId="{CF71AAEC-03D1-4625-9F5C-2B2790D4C2BD}" srcOrd="0" destOrd="0" presId="urn:microsoft.com/office/officeart/2008/layout/PictureStrips"/>
    <dgm:cxn modelId="{B390DF99-F372-4FE8-98E4-A9EB8793BCA6}" srcId="{5CFAD1B0-C444-4F4A-835D-8B9CA79546CB}" destId="{5E968B5A-A596-471F-B666-2DBC0A347EA4}" srcOrd="2" destOrd="0" parTransId="{14258994-65D5-4073-BC8F-5BD969784FCA}" sibTransId="{14923CC1-C955-4AA1-8E11-ECA349028429}"/>
    <dgm:cxn modelId="{C73CDDA1-D0E2-41BB-95FD-9935C28FF77F}" srcId="{5CFAD1B0-C444-4F4A-835D-8B9CA79546CB}" destId="{8337C631-8DEF-4B40-A0D7-BACFFB74AB8D}" srcOrd="1" destOrd="0" parTransId="{6C87F6D0-A550-4C89-B3E6-22BAA47CA508}" sibTransId="{F128CA4E-9C26-4E17-9571-478DC0C8AE5B}"/>
    <dgm:cxn modelId="{391FECD2-39B6-49D2-9D77-A73EADE5C157}" type="presOf" srcId="{8337C631-8DEF-4B40-A0D7-BACFFB74AB8D}" destId="{8AE6326D-FF3E-472B-900A-DB539D0966B5}" srcOrd="0" destOrd="0" presId="urn:microsoft.com/office/officeart/2008/layout/PictureStrips"/>
    <dgm:cxn modelId="{79363BFB-3E93-4653-B996-51F2B2D2499C}" type="presOf" srcId="{5CFAD1B0-C444-4F4A-835D-8B9CA79546CB}" destId="{7F05EA99-E191-4F24-884D-7447B118193F}" srcOrd="0" destOrd="0" presId="urn:microsoft.com/office/officeart/2008/layout/PictureStrips"/>
    <dgm:cxn modelId="{F1BC0DF4-7DB8-415B-A416-220B72761B2E}" type="presParOf" srcId="{7F05EA99-E191-4F24-884D-7447B118193F}" destId="{BDCFB8EB-0120-4974-BC10-FD0124AAD2A1}" srcOrd="0" destOrd="0" presId="urn:microsoft.com/office/officeart/2008/layout/PictureStrips"/>
    <dgm:cxn modelId="{977ECEBD-C9CA-4C71-A569-C3D7B797BE12}" type="presParOf" srcId="{BDCFB8EB-0120-4974-BC10-FD0124AAD2A1}" destId="{69517EB3-3C40-4833-9E61-650736FE9AEC}" srcOrd="0" destOrd="0" presId="urn:microsoft.com/office/officeart/2008/layout/PictureStrips"/>
    <dgm:cxn modelId="{12E1437C-7A51-47BB-9D77-50978B2943BD}" type="presParOf" srcId="{BDCFB8EB-0120-4974-BC10-FD0124AAD2A1}" destId="{45379262-6249-4006-B5B2-C60157DF355C}" srcOrd="1" destOrd="0" presId="urn:microsoft.com/office/officeart/2008/layout/PictureStrips"/>
    <dgm:cxn modelId="{70DD430A-AAEA-47AB-A4F0-C75FABD6E860}" type="presParOf" srcId="{7F05EA99-E191-4F24-884D-7447B118193F}" destId="{A520C385-A296-46D6-998F-E5379DCB06C2}" srcOrd="1" destOrd="0" presId="urn:microsoft.com/office/officeart/2008/layout/PictureStrips"/>
    <dgm:cxn modelId="{A1BC0007-F9EB-40BB-B738-0D923113288A}" type="presParOf" srcId="{7F05EA99-E191-4F24-884D-7447B118193F}" destId="{702D5387-EE3A-4D1A-B236-3EAAB6E2AA2E}" srcOrd="2" destOrd="0" presId="urn:microsoft.com/office/officeart/2008/layout/PictureStrips"/>
    <dgm:cxn modelId="{2FB4363B-D1D5-45A3-9369-7C9782D1A565}" type="presParOf" srcId="{702D5387-EE3A-4D1A-B236-3EAAB6E2AA2E}" destId="{8AE6326D-FF3E-472B-900A-DB539D0966B5}" srcOrd="0" destOrd="0" presId="urn:microsoft.com/office/officeart/2008/layout/PictureStrips"/>
    <dgm:cxn modelId="{DDABD707-1109-43EF-93F8-5C5F40E2E0C7}" type="presParOf" srcId="{702D5387-EE3A-4D1A-B236-3EAAB6E2AA2E}" destId="{1940C644-5637-4AFF-B504-788AB506F4F9}" srcOrd="1" destOrd="0" presId="urn:microsoft.com/office/officeart/2008/layout/PictureStrips"/>
    <dgm:cxn modelId="{550B7B59-CF24-4CF0-A535-2B197B36B2E1}" type="presParOf" srcId="{7F05EA99-E191-4F24-884D-7447B118193F}" destId="{B56FCB8D-FBDB-4594-B284-BEF4551D5C17}" srcOrd="3" destOrd="0" presId="urn:microsoft.com/office/officeart/2008/layout/PictureStrips"/>
    <dgm:cxn modelId="{D1215A43-8A54-4A78-8685-9622243FE97C}" type="presParOf" srcId="{7F05EA99-E191-4F24-884D-7447B118193F}" destId="{01EA4839-9881-4677-866B-1CB07259846A}" srcOrd="4" destOrd="0" presId="urn:microsoft.com/office/officeart/2008/layout/PictureStrips"/>
    <dgm:cxn modelId="{0A95F4A3-B5CA-4AB1-8C0F-873FA7938237}" type="presParOf" srcId="{01EA4839-9881-4677-866B-1CB07259846A}" destId="{CF71AAEC-03D1-4625-9F5C-2B2790D4C2BD}" srcOrd="0" destOrd="0" presId="urn:microsoft.com/office/officeart/2008/layout/PictureStrips"/>
    <dgm:cxn modelId="{91A6E782-5B3B-4AE9-98BB-F27C0BAD9F70}" type="presParOf" srcId="{01EA4839-9881-4677-866B-1CB07259846A}" destId="{16A3EED9-71BC-4523-9C65-897C5873B6B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2B215-FEC9-49CB-821B-20C471CA1BA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A10035-01C1-496E-876D-CCE49901D140}">
      <dgm:prSet/>
      <dgm:spPr>
        <a:solidFill>
          <a:srgbClr val="82ABC0"/>
        </a:solidFill>
      </dgm:spPr>
      <dgm:t>
        <a:bodyPr/>
        <a:lstStyle/>
        <a:p>
          <a:r>
            <a:rPr lang="en-US" b="1" dirty="0"/>
            <a:t>Collect standardized data about OST programs provided by the District government and organizations receiving government funding. </a:t>
          </a:r>
          <a:endParaRPr lang="en-US" dirty="0"/>
        </a:p>
      </dgm:t>
    </dgm:pt>
    <dgm:pt modelId="{1BED9469-9C1A-4549-8FD0-743C7AD0FB42}" type="parTrans" cxnId="{BFF85DAB-E000-4B86-A239-002BCB8B1342}">
      <dgm:prSet/>
      <dgm:spPr/>
      <dgm:t>
        <a:bodyPr/>
        <a:lstStyle/>
        <a:p>
          <a:endParaRPr lang="en-US"/>
        </a:p>
      </dgm:t>
    </dgm:pt>
    <dgm:pt modelId="{C3214B32-869C-4885-BB39-56609A2FA87C}" type="sibTrans" cxnId="{BFF85DAB-E000-4B86-A239-002BCB8B134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3174443-9AE1-42C5-99E9-789B3A90E925}">
      <dgm:prSet/>
      <dgm:spPr>
        <a:solidFill>
          <a:srgbClr val="4F849F"/>
        </a:solidFill>
      </dgm:spPr>
      <dgm:t>
        <a:bodyPr/>
        <a:lstStyle/>
        <a:p>
          <a:r>
            <a:rPr lang="en-US" b="1" dirty="0"/>
            <a:t>Work with private foundations to expand OST program data collection to programs receiving foundational support.</a:t>
          </a:r>
          <a:endParaRPr lang="en-US" dirty="0"/>
        </a:p>
      </dgm:t>
    </dgm:pt>
    <dgm:pt modelId="{09C07327-A372-45ED-85DA-AEB98CD21FB4}" type="parTrans" cxnId="{CF65C488-63E3-4715-9B55-A05D3ACF13B1}">
      <dgm:prSet/>
      <dgm:spPr/>
      <dgm:t>
        <a:bodyPr/>
        <a:lstStyle/>
        <a:p>
          <a:endParaRPr lang="en-US"/>
        </a:p>
      </dgm:t>
    </dgm:pt>
    <dgm:pt modelId="{6C99BF2E-B756-429A-9E66-58DE75E60061}" type="sibTrans" cxnId="{CF65C488-63E3-4715-9B55-A05D3ACF13B1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7564F51D-2C03-4A26-B7EE-CFECA14B8997}">
      <dgm:prSet/>
      <dgm:spPr>
        <a:solidFill>
          <a:srgbClr val="355869"/>
        </a:solidFill>
      </dgm:spPr>
      <dgm:t>
        <a:bodyPr/>
        <a:lstStyle/>
        <a:p>
          <a:r>
            <a:rPr lang="en-US" b="1"/>
            <a:t>Work closely with public charter schools to better understand how charter schools serve children, youth, and families through OST programs. </a:t>
          </a:r>
          <a:endParaRPr lang="en-US"/>
        </a:p>
      </dgm:t>
    </dgm:pt>
    <dgm:pt modelId="{A4840BFB-E7B6-4AB4-A0AF-D382B223624A}" type="parTrans" cxnId="{308173C5-1A63-4464-BB96-4CA647FC9324}">
      <dgm:prSet/>
      <dgm:spPr/>
      <dgm:t>
        <a:bodyPr/>
        <a:lstStyle/>
        <a:p>
          <a:endParaRPr lang="en-US"/>
        </a:p>
      </dgm:t>
    </dgm:pt>
    <dgm:pt modelId="{32C6573E-7A4E-4752-A7E2-6EC9E7CAC442}" type="sibTrans" cxnId="{308173C5-1A63-4464-BB96-4CA647FC932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925240A-77C3-4790-8C6A-DE8DA4A3A24A}">
      <dgm:prSet/>
      <dgm:spPr/>
      <dgm:t>
        <a:bodyPr/>
        <a:lstStyle/>
        <a:p>
          <a:r>
            <a:rPr lang="en-US" b="1"/>
            <a:t>Collect information on OST programs operated by fully private providers that do not receive public funding. </a:t>
          </a:r>
          <a:endParaRPr lang="en-US"/>
        </a:p>
      </dgm:t>
    </dgm:pt>
    <dgm:pt modelId="{556B208C-9AD0-4E92-92E3-D15F61AD8054}" type="parTrans" cxnId="{3F87F1BB-F1A5-43C5-9ACF-51B7F82499E7}">
      <dgm:prSet/>
      <dgm:spPr/>
      <dgm:t>
        <a:bodyPr/>
        <a:lstStyle/>
        <a:p>
          <a:endParaRPr lang="en-US"/>
        </a:p>
      </dgm:t>
    </dgm:pt>
    <dgm:pt modelId="{921C7414-14A9-4841-9B36-085F1BBC585E}" type="sibTrans" cxnId="{3F87F1BB-F1A5-43C5-9ACF-51B7F82499E7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340E59BA-3476-4564-8A21-C610EFCA7328}" type="pres">
      <dgm:prSet presAssocID="{3472B215-FEC9-49CB-821B-20C471CA1BAD}" presName="Name0" presStyleCnt="0">
        <dgm:presLayoutVars>
          <dgm:animLvl val="lvl"/>
          <dgm:resizeHandles val="exact"/>
        </dgm:presLayoutVars>
      </dgm:prSet>
      <dgm:spPr/>
    </dgm:pt>
    <dgm:pt modelId="{B9D06E70-967B-4DDD-9E77-338A96344CDC}" type="pres">
      <dgm:prSet presAssocID="{F3A10035-01C1-496E-876D-CCE49901D140}" presName="compositeNode" presStyleCnt="0">
        <dgm:presLayoutVars>
          <dgm:bulletEnabled val="1"/>
        </dgm:presLayoutVars>
      </dgm:prSet>
      <dgm:spPr/>
    </dgm:pt>
    <dgm:pt modelId="{499D7DB1-5B8A-435C-9392-90FDED036672}" type="pres">
      <dgm:prSet presAssocID="{F3A10035-01C1-496E-876D-CCE49901D140}" presName="bgRect" presStyleLbl="alignNode1" presStyleIdx="0" presStyleCnt="4"/>
      <dgm:spPr/>
    </dgm:pt>
    <dgm:pt modelId="{0A91BB80-04C4-41C5-8654-72E503BC32A5}" type="pres">
      <dgm:prSet presAssocID="{C3214B32-869C-4885-BB39-56609A2FA87C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EA70AED-A942-4520-A70B-3CF612714464}" type="pres">
      <dgm:prSet presAssocID="{F3A10035-01C1-496E-876D-CCE49901D140}" presName="nodeRect" presStyleLbl="alignNode1" presStyleIdx="0" presStyleCnt="4">
        <dgm:presLayoutVars>
          <dgm:bulletEnabled val="1"/>
        </dgm:presLayoutVars>
      </dgm:prSet>
      <dgm:spPr/>
    </dgm:pt>
    <dgm:pt modelId="{FF0A1B98-72CC-4A3A-8C0C-9CDDDF513B79}" type="pres">
      <dgm:prSet presAssocID="{C3214B32-869C-4885-BB39-56609A2FA87C}" presName="sibTrans" presStyleCnt="0"/>
      <dgm:spPr/>
    </dgm:pt>
    <dgm:pt modelId="{7DFD0CBA-5B4E-4030-B82B-0793AB326CF4}" type="pres">
      <dgm:prSet presAssocID="{03174443-9AE1-42C5-99E9-789B3A90E925}" presName="compositeNode" presStyleCnt="0">
        <dgm:presLayoutVars>
          <dgm:bulletEnabled val="1"/>
        </dgm:presLayoutVars>
      </dgm:prSet>
      <dgm:spPr/>
    </dgm:pt>
    <dgm:pt modelId="{868F2BDA-D2DF-49EF-9F4F-BE7813AFC537}" type="pres">
      <dgm:prSet presAssocID="{03174443-9AE1-42C5-99E9-789B3A90E925}" presName="bgRect" presStyleLbl="alignNode1" presStyleIdx="1" presStyleCnt="4"/>
      <dgm:spPr/>
    </dgm:pt>
    <dgm:pt modelId="{AF9AA7DE-D225-4985-A341-8CCCDE0A74C0}" type="pres">
      <dgm:prSet presAssocID="{6C99BF2E-B756-429A-9E66-58DE75E60061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E9B8691-CC76-4B61-85FE-61E2EAE01DB1}" type="pres">
      <dgm:prSet presAssocID="{03174443-9AE1-42C5-99E9-789B3A90E925}" presName="nodeRect" presStyleLbl="alignNode1" presStyleIdx="1" presStyleCnt="4">
        <dgm:presLayoutVars>
          <dgm:bulletEnabled val="1"/>
        </dgm:presLayoutVars>
      </dgm:prSet>
      <dgm:spPr/>
    </dgm:pt>
    <dgm:pt modelId="{756FA5F8-55FB-430B-B337-0349EF3F84BC}" type="pres">
      <dgm:prSet presAssocID="{6C99BF2E-B756-429A-9E66-58DE75E60061}" presName="sibTrans" presStyleCnt="0"/>
      <dgm:spPr/>
    </dgm:pt>
    <dgm:pt modelId="{11056EBF-29F3-41F4-986E-96B406C66968}" type="pres">
      <dgm:prSet presAssocID="{7564F51D-2C03-4A26-B7EE-CFECA14B8997}" presName="compositeNode" presStyleCnt="0">
        <dgm:presLayoutVars>
          <dgm:bulletEnabled val="1"/>
        </dgm:presLayoutVars>
      </dgm:prSet>
      <dgm:spPr/>
    </dgm:pt>
    <dgm:pt modelId="{D0FC06FB-906F-4F2E-93FF-23BFFBE0DFA3}" type="pres">
      <dgm:prSet presAssocID="{7564F51D-2C03-4A26-B7EE-CFECA14B8997}" presName="bgRect" presStyleLbl="alignNode1" presStyleIdx="2" presStyleCnt="4"/>
      <dgm:spPr/>
    </dgm:pt>
    <dgm:pt modelId="{D3214FD8-C436-4E15-A6BB-F48DA4A74770}" type="pres">
      <dgm:prSet presAssocID="{32C6573E-7A4E-4752-A7E2-6EC9E7CAC442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24236AF-83DD-4B80-B5FA-6AF3973E6F8A}" type="pres">
      <dgm:prSet presAssocID="{7564F51D-2C03-4A26-B7EE-CFECA14B8997}" presName="nodeRect" presStyleLbl="alignNode1" presStyleIdx="2" presStyleCnt="4">
        <dgm:presLayoutVars>
          <dgm:bulletEnabled val="1"/>
        </dgm:presLayoutVars>
      </dgm:prSet>
      <dgm:spPr/>
    </dgm:pt>
    <dgm:pt modelId="{E0388FCD-5342-4FCE-85F8-F57707893729}" type="pres">
      <dgm:prSet presAssocID="{32C6573E-7A4E-4752-A7E2-6EC9E7CAC442}" presName="sibTrans" presStyleCnt="0"/>
      <dgm:spPr/>
    </dgm:pt>
    <dgm:pt modelId="{16464E9F-57EF-42C9-A113-673850B50A45}" type="pres">
      <dgm:prSet presAssocID="{B925240A-77C3-4790-8C6A-DE8DA4A3A24A}" presName="compositeNode" presStyleCnt="0">
        <dgm:presLayoutVars>
          <dgm:bulletEnabled val="1"/>
        </dgm:presLayoutVars>
      </dgm:prSet>
      <dgm:spPr/>
    </dgm:pt>
    <dgm:pt modelId="{5BB255ED-7C1F-4936-80C8-68B9609F28A0}" type="pres">
      <dgm:prSet presAssocID="{B925240A-77C3-4790-8C6A-DE8DA4A3A24A}" presName="bgRect" presStyleLbl="alignNode1" presStyleIdx="3" presStyleCnt="4"/>
      <dgm:spPr/>
    </dgm:pt>
    <dgm:pt modelId="{FC5EE1FB-B0D8-4BD7-BE01-3A83F42BC381}" type="pres">
      <dgm:prSet presAssocID="{921C7414-14A9-4841-9B36-085F1BBC585E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8F841D37-55FB-475A-8C84-5AE57C2EBFC2}" type="pres">
      <dgm:prSet presAssocID="{B925240A-77C3-4790-8C6A-DE8DA4A3A24A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8643F0B-8284-4B9A-9849-9F5F4E1B7FDA}" type="presOf" srcId="{C3214B32-869C-4885-BB39-56609A2FA87C}" destId="{0A91BB80-04C4-41C5-8654-72E503BC32A5}" srcOrd="0" destOrd="0" presId="urn:microsoft.com/office/officeart/2016/7/layout/LinearBlockProcessNumbered"/>
    <dgm:cxn modelId="{D94FB317-B0E3-4091-BE06-49D37663ADA1}" type="presOf" srcId="{7564F51D-2C03-4A26-B7EE-CFECA14B8997}" destId="{924236AF-83DD-4B80-B5FA-6AF3973E6F8A}" srcOrd="1" destOrd="0" presId="urn:microsoft.com/office/officeart/2016/7/layout/LinearBlockProcessNumbered"/>
    <dgm:cxn modelId="{98BBF61B-30B5-4A20-8112-721074C75A60}" type="presOf" srcId="{7564F51D-2C03-4A26-B7EE-CFECA14B8997}" destId="{D0FC06FB-906F-4F2E-93FF-23BFFBE0DFA3}" srcOrd="0" destOrd="0" presId="urn:microsoft.com/office/officeart/2016/7/layout/LinearBlockProcessNumbered"/>
    <dgm:cxn modelId="{82475320-D3DB-40CC-8E51-34C8715B2AD7}" type="presOf" srcId="{F3A10035-01C1-496E-876D-CCE49901D140}" destId="{499D7DB1-5B8A-435C-9392-90FDED036672}" srcOrd="0" destOrd="0" presId="urn:microsoft.com/office/officeart/2016/7/layout/LinearBlockProcessNumbered"/>
    <dgm:cxn modelId="{4DE60331-DDF0-4C5B-983A-D74D6A42F185}" type="presOf" srcId="{03174443-9AE1-42C5-99E9-789B3A90E925}" destId="{CE9B8691-CC76-4B61-85FE-61E2EAE01DB1}" srcOrd="1" destOrd="0" presId="urn:microsoft.com/office/officeart/2016/7/layout/LinearBlockProcessNumbered"/>
    <dgm:cxn modelId="{46B4FD4A-FF20-4B77-98B1-F42754B07CFC}" type="presOf" srcId="{6C99BF2E-B756-429A-9E66-58DE75E60061}" destId="{AF9AA7DE-D225-4985-A341-8CCCDE0A74C0}" srcOrd="0" destOrd="0" presId="urn:microsoft.com/office/officeart/2016/7/layout/LinearBlockProcessNumbered"/>
    <dgm:cxn modelId="{AFDC2C74-17D3-4151-BC9D-6753B39F835F}" type="presOf" srcId="{921C7414-14A9-4841-9B36-085F1BBC585E}" destId="{FC5EE1FB-B0D8-4BD7-BE01-3A83F42BC381}" srcOrd="0" destOrd="0" presId="urn:microsoft.com/office/officeart/2016/7/layout/LinearBlockProcessNumbered"/>
    <dgm:cxn modelId="{EA90987D-B4AA-4AEF-91B0-F707792DC7D9}" type="presOf" srcId="{B925240A-77C3-4790-8C6A-DE8DA4A3A24A}" destId="{8F841D37-55FB-475A-8C84-5AE57C2EBFC2}" srcOrd="1" destOrd="0" presId="urn:microsoft.com/office/officeart/2016/7/layout/LinearBlockProcessNumbered"/>
    <dgm:cxn modelId="{CF65C488-63E3-4715-9B55-A05D3ACF13B1}" srcId="{3472B215-FEC9-49CB-821B-20C471CA1BAD}" destId="{03174443-9AE1-42C5-99E9-789B3A90E925}" srcOrd="1" destOrd="0" parTransId="{09C07327-A372-45ED-85DA-AEB98CD21FB4}" sibTransId="{6C99BF2E-B756-429A-9E66-58DE75E60061}"/>
    <dgm:cxn modelId="{58DF9994-6180-477A-8CD7-87D605F56082}" type="presOf" srcId="{F3A10035-01C1-496E-876D-CCE49901D140}" destId="{0EA70AED-A942-4520-A70B-3CF612714464}" srcOrd="1" destOrd="0" presId="urn:microsoft.com/office/officeart/2016/7/layout/LinearBlockProcessNumbered"/>
    <dgm:cxn modelId="{91FDA29B-B700-48ED-966E-13C5469F2AB1}" type="presOf" srcId="{03174443-9AE1-42C5-99E9-789B3A90E925}" destId="{868F2BDA-D2DF-49EF-9F4F-BE7813AFC537}" srcOrd="0" destOrd="0" presId="urn:microsoft.com/office/officeart/2016/7/layout/LinearBlockProcessNumbered"/>
    <dgm:cxn modelId="{5837B79C-4139-43A0-B9B3-D9F964F6669E}" type="presOf" srcId="{32C6573E-7A4E-4752-A7E2-6EC9E7CAC442}" destId="{D3214FD8-C436-4E15-A6BB-F48DA4A74770}" srcOrd="0" destOrd="0" presId="urn:microsoft.com/office/officeart/2016/7/layout/LinearBlockProcessNumbered"/>
    <dgm:cxn modelId="{A842A0A9-0DF0-42BB-98A0-BF05461093DB}" type="presOf" srcId="{B925240A-77C3-4790-8C6A-DE8DA4A3A24A}" destId="{5BB255ED-7C1F-4936-80C8-68B9609F28A0}" srcOrd="0" destOrd="0" presId="urn:microsoft.com/office/officeart/2016/7/layout/LinearBlockProcessNumbered"/>
    <dgm:cxn modelId="{BFF85DAB-E000-4B86-A239-002BCB8B1342}" srcId="{3472B215-FEC9-49CB-821B-20C471CA1BAD}" destId="{F3A10035-01C1-496E-876D-CCE49901D140}" srcOrd="0" destOrd="0" parTransId="{1BED9469-9C1A-4549-8FD0-743C7AD0FB42}" sibTransId="{C3214B32-869C-4885-BB39-56609A2FA87C}"/>
    <dgm:cxn modelId="{74C747B9-136D-4C08-AB56-BD71753EA14D}" type="presOf" srcId="{3472B215-FEC9-49CB-821B-20C471CA1BAD}" destId="{340E59BA-3476-4564-8A21-C610EFCA7328}" srcOrd="0" destOrd="0" presId="urn:microsoft.com/office/officeart/2016/7/layout/LinearBlockProcessNumbered"/>
    <dgm:cxn modelId="{3F87F1BB-F1A5-43C5-9ACF-51B7F82499E7}" srcId="{3472B215-FEC9-49CB-821B-20C471CA1BAD}" destId="{B925240A-77C3-4790-8C6A-DE8DA4A3A24A}" srcOrd="3" destOrd="0" parTransId="{556B208C-9AD0-4E92-92E3-D15F61AD8054}" sibTransId="{921C7414-14A9-4841-9B36-085F1BBC585E}"/>
    <dgm:cxn modelId="{308173C5-1A63-4464-BB96-4CA647FC9324}" srcId="{3472B215-FEC9-49CB-821B-20C471CA1BAD}" destId="{7564F51D-2C03-4A26-B7EE-CFECA14B8997}" srcOrd="2" destOrd="0" parTransId="{A4840BFB-E7B6-4AB4-A0AF-D382B223624A}" sibTransId="{32C6573E-7A4E-4752-A7E2-6EC9E7CAC442}"/>
    <dgm:cxn modelId="{F0117A49-6503-439F-BD60-9101A836FE7A}" type="presParOf" srcId="{340E59BA-3476-4564-8A21-C610EFCA7328}" destId="{B9D06E70-967B-4DDD-9E77-338A96344CDC}" srcOrd="0" destOrd="0" presId="urn:microsoft.com/office/officeart/2016/7/layout/LinearBlockProcessNumbered"/>
    <dgm:cxn modelId="{C04FB938-9966-440A-B985-C4AA873472EF}" type="presParOf" srcId="{B9D06E70-967B-4DDD-9E77-338A96344CDC}" destId="{499D7DB1-5B8A-435C-9392-90FDED036672}" srcOrd="0" destOrd="0" presId="urn:microsoft.com/office/officeart/2016/7/layout/LinearBlockProcessNumbered"/>
    <dgm:cxn modelId="{E8E00E7F-3AE0-46BC-BE32-ABF1593AA876}" type="presParOf" srcId="{B9D06E70-967B-4DDD-9E77-338A96344CDC}" destId="{0A91BB80-04C4-41C5-8654-72E503BC32A5}" srcOrd="1" destOrd="0" presId="urn:microsoft.com/office/officeart/2016/7/layout/LinearBlockProcessNumbered"/>
    <dgm:cxn modelId="{FEE60094-652C-429C-8B75-8B21C9B94842}" type="presParOf" srcId="{B9D06E70-967B-4DDD-9E77-338A96344CDC}" destId="{0EA70AED-A942-4520-A70B-3CF612714464}" srcOrd="2" destOrd="0" presId="urn:microsoft.com/office/officeart/2016/7/layout/LinearBlockProcessNumbered"/>
    <dgm:cxn modelId="{E182722E-4F0D-4B96-A2C8-C5ADA99B1B1C}" type="presParOf" srcId="{340E59BA-3476-4564-8A21-C610EFCA7328}" destId="{FF0A1B98-72CC-4A3A-8C0C-9CDDDF513B79}" srcOrd="1" destOrd="0" presId="urn:microsoft.com/office/officeart/2016/7/layout/LinearBlockProcessNumbered"/>
    <dgm:cxn modelId="{8A93A31A-0042-4688-A484-D1B3C04B66CB}" type="presParOf" srcId="{340E59BA-3476-4564-8A21-C610EFCA7328}" destId="{7DFD0CBA-5B4E-4030-B82B-0793AB326CF4}" srcOrd="2" destOrd="0" presId="urn:microsoft.com/office/officeart/2016/7/layout/LinearBlockProcessNumbered"/>
    <dgm:cxn modelId="{643C4DF0-26CB-45EA-B8AD-4E28379F19C4}" type="presParOf" srcId="{7DFD0CBA-5B4E-4030-B82B-0793AB326CF4}" destId="{868F2BDA-D2DF-49EF-9F4F-BE7813AFC537}" srcOrd="0" destOrd="0" presId="urn:microsoft.com/office/officeart/2016/7/layout/LinearBlockProcessNumbered"/>
    <dgm:cxn modelId="{36F5F4B0-EB25-4AF7-9CB6-8F6346CF7821}" type="presParOf" srcId="{7DFD0CBA-5B4E-4030-B82B-0793AB326CF4}" destId="{AF9AA7DE-D225-4985-A341-8CCCDE0A74C0}" srcOrd="1" destOrd="0" presId="urn:microsoft.com/office/officeart/2016/7/layout/LinearBlockProcessNumbered"/>
    <dgm:cxn modelId="{42457383-F390-493F-AB11-04E970E9DEA9}" type="presParOf" srcId="{7DFD0CBA-5B4E-4030-B82B-0793AB326CF4}" destId="{CE9B8691-CC76-4B61-85FE-61E2EAE01DB1}" srcOrd="2" destOrd="0" presId="urn:microsoft.com/office/officeart/2016/7/layout/LinearBlockProcessNumbered"/>
    <dgm:cxn modelId="{D94B4AB7-5AB2-42E5-BD92-7B8EE2E97C1B}" type="presParOf" srcId="{340E59BA-3476-4564-8A21-C610EFCA7328}" destId="{756FA5F8-55FB-430B-B337-0349EF3F84BC}" srcOrd="3" destOrd="0" presId="urn:microsoft.com/office/officeart/2016/7/layout/LinearBlockProcessNumbered"/>
    <dgm:cxn modelId="{9D08AF6B-5434-4023-B760-ED94E197FE2C}" type="presParOf" srcId="{340E59BA-3476-4564-8A21-C610EFCA7328}" destId="{11056EBF-29F3-41F4-986E-96B406C66968}" srcOrd="4" destOrd="0" presId="urn:microsoft.com/office/officeart/2016/7/layout/LinearBlockProcessNumbered"/>
    <dgm:cxn modelId="{A5242CAA-C994-4EF2-BEFA-AB4605658FD0}" type="presParOf" srcId="{11056EBF-29F3-41F4-986E-96B406C66968}" destId="{D0FC06FB-906F-4F2E-93FF-23BFFBE0DFA3}" srcOrd="0" destOrd="0" presId="urn:microsoft.com/office/officeart/2016/7/layout/LinearBlockProcessNumbered"/>
    <dgm:cxn modelId="{356125B7-16AE-491A-92EA-C89893B3589A}" type="presParOf" srcId="{11056EBF-29F3-41F4-986E-96B406C66968}" destId="{D3214FD8-C436-4E15-A6BB-F48DA4A74770}" srcOrd="1" destOrd="0" presId="urn:microsoft.com/office/officeart/2016/7/layout/LinearBlockProcessNumbered"/>
    <dgm:cxn modelId="{751C0548-5C96-4510-9379-02BE89CD7B1F}" type="presParOf" srcId="{11056EBF-29F3-41F4-986E-96B406C66968}" destId="{924236AF-83DD-4B80-B5FA-6AF3973E6F8A}" srcOrd="2" destOrd="0" presId="urn:microsoft.com/office/officeart/2016/7/layout/LinearBlockProcessNumbered"/>
    <dgm:cxn modelId="{9A350F46-161C-4DAC-9E15-7BD4FB0CC329}" type="presParOf" srcId="{340E59BA-3476-4564-8A21-C610EFCA7328}" destId="{E0388FCD-5342-4FCE-85F8-F57707893729}" srcOrd="5" destOrd="0" presId="urn:microsoft.com/office/officeart/2016/7/layout/LinearBlockProcessNumbered"/>
    <dgm:cxn modelId="{AF55D550-D02F-4DFD-94A7-2368A1BFCBB1}" type="presParOf" srcId="{340E59BA-3476-4564-8A21-C610EFCA7328}" destId="{16464E9F-57EF-42C9-A113-673850B50A45}" srcOrd="6" destOrd="0" presId="urn:microsoft.com/office/officeart/2016/7/layout/LinearBlockProcessNumbered"/>
    <dgm:cxn modelId="{6530EACC-91C0-4059-B930-582665B7CAC9}" type="presParOf" srcId="{16464E9F-57EF-42C9-A113-673850B50A45}" destId="{5BB255ED-7C1F-4936-80C8-68B9609F28A0}" srcOrd="0" destOrd="0" presId="urn:microsoft.com/office/officeart/2016/7/layout/LinearBlockProcessNumbered"/>
    <dgm:cxn modelId="{1E542B7B-D788-4D1A-AF01-1F0D0ECF6BCA}" type="presParOf" srcId="{16464E9F-57EF-42C9-A113-673850B50A45}" destId="{FC5EE1FB-B0D8-4BD7-BE01-3A83F42BC381}" srcOrd="1" destOrd="0" presId="urn:microsoft.com/office/officeart/2016/7/layout/LinearBlockProcessNumbered"/>
    <dgm:cxn modelId="{A1BDBC5A-0326-457E-A390-AEEFCF8B705C}" type="presParOf" srcId="{16464E9F-57EF-42C9-A113-673850B50A45}" destId="{8F841D37-55FB-475A-8C84-5AE57C2EBFC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4B55AF-96CF-4B17-A871-D92F95634902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1040D0-E09F-4112-8A39-B0AB83FF3B5E}">
      <dgm:prSet/>
      <dgm:spPr>
        <a:solidFill>
          <a:srgbClr val="82ABC0"/>
        </a:solidFill>
      </dgm:spPr>
      <dgm:t>
        <a:bodyPr/>
        <a:lstStyle/>
        <a:p>
          <a:r>
            <a:rPr lang="en-US" b="1" dirty="0"/>
            <a:t>Study</a:t>
          </a:r>
        </a:p>
      </dgm:t>
    </dgm:pt>
    <dgm:pt modelId="{EB148959-88B1-44ED-B7EF-887E2E817624}" type="parTrans" cxnId="{39D38106-A574-49E7-BF02-3A2B79EEB5D0}">
      <dgm:prSet/>
      <dgm:spPr/>
      <dgm:t>
        <a:bodyPr/>
        <a:lstStyle/>
        <a:p>
          <a:endParaRPr lang="en-US"/>
        </a:p>
      </dgm:t>
    </dgm:pt>
    <dgm:pt modelId="{881BB589-2AD7-4B63-8C98-C96F8129960F}" type="sibTrans" cxnId="{39D38106-A574-49E7-BF02-3A2B79EEB5D0}">
      <dgm:prSet/>
      <dgm:spPr/>
      <dgm:t>
        <a:bodyPr/>
        <a:lstStyle/>
        <a:p>
          <a:endParaRPr lang="en-US"/>
        </a:p>
      </dgm:t>
    </dgm:pt>
    <dgm:pt modelId="{BCD5EDC4-C77B-491F-9030-9223E4A7C79A}">
      <dgm:prSet/>
      <dgm:spPr/>
      <dgm:t>
        <a:bodyPr/>
        <a:lstStyle/>
        <a:p>
          <a:r>
            <a:rPr lang="en-US" dirty="0"/>
            <a:t>Study OST provider costs, financing, and pricing models.</a:t>
          </a:r>
        </a:p>
      </dgm:t>
    </dgm:pt>
    <dgm:pt modelId="{5DD062DC-E465-426A-A329-B14FCCCC3F15}" type="parTrans" cxnId="{34899679-85B2-4E1A-89B4-5944FE4DA614}">
      <dgm:prSet/>
      <dgm:spPr/>
      <dgm:t>
        <a:bodyPr/>
        <a:lstStyle/>
        <a:p>
          <a:endParaRPr lang="en-US"/>
        </a:p>
      </dgm:t>
    </dgm:pt>
    <dgm:pt modelId="{9BBE4BF3-9FE5-4F7F-83BB-D28F8B6ACF67}" type="sibTrans" cxnId="{34899679-85B2-4E1A-89B4-5944FE4DA614}">
      <dgm:prSet/>
      <dgm:spPr/>
      <dgm:t>
        <a:bodyPr/>
        <a:lstStyle/>
        <a:p>
          <a:endParaRPr lang="en-US"/>
        </a:p>
      </dgm:t>
    </dgm:pt>
    <dgm:pt modelId="{2B5B8BB6-AE90-473C-8DB2-1C5954BC2A8E}">
      <dgm:prSet/>
      <dgm:spPr>
        <a:solidFill>
          <a:srgbClr val="496E87"/>
        </a:solidFill>
      </dgm:spPr>
      <dgm:t>
        <a:bodyPr/>
        <a:lstStyle/>
        <a:p>
          <a:r>
            <a:rPr lang="en-US" b="1" dirty="0"/>
            <a:t>Conduct</a:t>
          </a:r>
        </a:p>
      </dgm:t>
    </dgm:pt>
    <dgm:pt modelId="{346DB432-DA86-4626-BE8E-159D3A498131}" type="parTrans" cxnId="{70801062-2921-4B4D-98AE-11DB91A913B7}">
      <dgm:prSet/>
      <dgm:spPr/>
      <dgm:t>
        <a:bodyPr/>
        <a:lstStyle/>
        <a:p>
          <a:endParaRPr lang="en-US"/>
        </a:p>
      </dgm:t>
    </dgm:pt>
    <dgm:pt modelId="{C45154DC-0A84-4B6C-96A1-2DCFBB7C6AD2}" type="sibTrans" cxnId="{70801062-2921-4B4D-98AE-11DB91A913B7}">
      <dgm:prSet/>
      <dgm:spPr/>
      <dgm:t>
        <a:bodyPr/>
        <a:lstStyle/>
        <a:p>
          <a:endParaRPr lang="en-US"/>
        </a:p>
      </dgm:t>
    </dgm:pt>
    <dgm:pt modelId="{F1222560-67DE-4AA0-BC5A-B9131FADB339}">
      <dgm:prSet/>
      <dgm:spPr/>
      <dgm:t>
        <a:bodyPr/>
        <a:lstStyle/>
        <a:p>
          <a:r>
            <a:rPr lang="en-US" dirty="0"/>
            <a:t>Conduct further research on challenges facing specific groups with additional barriers to academic success or other unique concerns.</a:t>
          </a:r>
        </a:p>
      </dgm:t>
    </dgm:pt>
    <dgm:pt modelId="{994BCA4B-BEDA-4C72-8DB9-944430028BF5}" type="parTrans" cxnId="{0378F036-814F-4FF2-BB7E-BF7420426951}">
      <dgm:prSet/>
      <dgm:spPr/>
      <dgm:t>
        <a:bodyPr/>
        <a:lstStyle/>
        <a:p>
          <a:endParaRPr lang="en-US"/>
        </a:p>
      </dgm:t>
    </dgm:pt>
    <dgm:pt modelId="{1EA8F1DE-0C2C-42E2-84DA-C564A3B285F4}" type="sibTrans" cxnId="{0378F036-814F-4FF2-BB7E-BF7420426951}">
      <dgm:prSet/>
      <dgm:spPr/>
      <dgm:t>
        <a:bodyPr/>
        <a:lstStyle/>
        <a:p>
          <a:endParaRPr lang="en-US"/>
        </a:p>
      </dgm:t>
    </dgm:pt>
    <dgm:pt modelId="{6CC59362-AA63-48B0-B925-627F575C2638}">
      <dgm:prSet/>
      <dgm:spPr/>
      <dgm:t>
        <a:bodyPr/>
        <a:lstStyle/>
        <a:p>
          <a:r>
            <a:rPr lang="en-US" b="1" dirty="0"/>
            <a:t>Develop</a:t>
          </a:r>
        </a:p>
      </dgm:t>
    </dgm:pt>
    <dgm:pt modelId="{59AE5AB0-347A-4445-9747-6AC5E942E944}" type="parTrans" cxnId="{49988750-2EF1-4B30-BE77-0636AD4C9162}">
      <dgm:prSet/>
      <dgm:spPr/>
      <dgm:t>
        <a:bodyPr/>
        <a:lstStyle/>
        <a:p>
          <a:endParaRPr lang="en-US"/>
        </a:p>
      </dgm:t>
    </dgm:pt>
    <dgm:pt modelId="{9AA28E1A-2BEE-4013-B73C-267283BBE291}" type="sibTrans" cxnId="{49988750-2EF1-4B30-BE77-0636AD4C9162}">
      <dgm:prSet/>
      <dgm:spPr/>
      <dgm:t>
        <a:bodyPr/>
        <a:lstStyle/>
        <a:p>
          <a:endParaRPr lang="en-US"/>
        </a:p>
      </dgm:t>
    </dgm:pt>
    <dgm:pt modelId="{85D19BF3-6A56-4EA4-997A-82331EC73323}">
      <dgm:prSet/>
      <dgm:spPr/>
      <dgm:t>
        <a:bodyPr/>
        <a:lstStyle/>
        <a:p>
          <a:r>
            <a:rPr lang="en-US"/>
            <a:t>Develop quality and effectiveness benchmarks.</a:t>
          </a:r>
        </a:p>
      </dgm:t>
    </dgm:pt>
    <dgm:pt modelId="{B50A14C5-218A-4125-97DD-505C085A10A6}" type="parTrans" cxnId="{2BFC90CB-ACFC-4F93-956A-C2FF64A0D94D}">
      <dgm:prSet/>
      <dgm:spPr/>
      <dgm:t>
        <a:bodyPr/>
        <a:lstStyle/>
        <a:p>
          <a:endParaRPr lang="en-US"/>
        </a:p>
      </dgm:t>
    </dgm:pt>
    <dgm:pt modelId="{C12DBB8F-C714-482F-ADB4-FE4E5696C1D2}" type="sibTrans" cxnId="{2BFC90CB-ACFC-4F93-956A-C2FF64A0D94D}">
      <dgm:prSet/>
      <dgm:spPr/>
      <dgm:t>
        <a:bodyPr/>
        <a:lstStyle/>
        <a:p>
          <a:endParaRPr lang="en-US"/>
        </a:p>
      </dgm:t>
    </dgm:pt>
    <dgm:pt modelId="{C6A66B95-504D-43DE-9BDA-813BC5541506}" type="pres">
      <dgm:prSet presAssocID="{AF4B55AF-96CF-4B17-A871-D92F95634902}" presName="Name0" presStyleCnt="0">
        <dgm:presLayoutVars>
          <dgm:dir/>
          <dgm:animLvl val="lvl"/>
          <dgm:resizeHandles val="exact"/>
        </dgm:presLayoutVars>
      </dgm:prSet>
      <dgm:spPr/>
    </dgm:pt>
    <dgm:pt modelId="{98046569-9C74-484A-9BB2-1A26A1E9863E}" type="pres">
      <dgm:prSet presAssocID="{0C1040D0-E09F-4112-8A39-B0AB83FF3B5E}" presName="composite" presStyleCnt="0"/>
      <dgm:spPr/>
    </dgm:pt>
    <dgm:pt modelId="{A09011C3-2EAA-4C04-9F4D-E6EA190503C6}" type="pres">
      <dgm:prSet presAssocID="{0C1040D0-E09F-4112-8A39-B0AB83FF3B5E}" presName="parTx" presStyleLbl="alignNode1" presStyleIdx="0" presStyleCnt="3">
        <dgm:presLayoutVars>
          <dgm:chMax val="0"/>
          <dgm:chPref val="0"/>
        </dgm:presLayoutVars>
      </dgm:prSet>
      <dgm:spPr/>
    </dgm:pt>
    <dgm:pt modelId="{5B68B623-CE58-4EBE-AA31-6230637C630C}" type="pres">
      <dgm:prSet presAssocID="{0C1040D0-E09F-4112-8A39-B0AB83FF3B5E}" presName="desTx" presStyleLbl="alignAccFollowNode1" presStyleIdx="0" presStyleCnt="3">
        <dgm:presLayoutVars/>
      </dgm:prSet>
      <dgm:spPr/>
    </dgm:pt>
    <dgm:pt modelId="{6B98D464-EF85-493F-92BE-63B4BE39CC2A}" type="pres">
      <dgm:prSet presAssocID="{881BB589-2AD7-4B63-8C98-C96F8129960F}" presName="space" presStyleCnt="0"/>
      <dgm:spPr/>
    </dgm:pt>
    <dgm:pt modelId="{05BCA88F-C8EA-4BB2-8FA2-90D8A6800ACA}" type="pres">
      <dgm:prSet presAssocID="{2B5B8BB6-AE90-473C-8DB2-1C5954BC2A8E}" presName="composite" presStyleCnt="0"/>
      <dgm:spPr/>
    </dgm:pt>
    <dgm:pt modelId="{2C2B1E35-A6FA-4DE6-A3CB-5351AE6EE76E}" type="pres">
      <dgm:prSet presAssocID="{2B5B8BB6-AE90-473C-8DB2-1C5954BC2A8E}" presName="parTx" presStyleLbl="alignNode1" presStyleIdx="1" presStyleCnt="3">
        <dgm:presLayoutVars>
          <dgm:chMax val="0"/>
          <dgm:chPref val="0"/>
        </dgm:presLayoutVars>
      </dgm:prSet>
      <dgm:spPr/>
    </dgm:pt>
    <dgm:pt modelId="{EC12387A-13D7-4652-8448-209C64C81532}" type="pres">
      <dgm:prSet presAssocID="{2B5B8BB6-AE90-473C-8DB2-1C5954BC2A8E}" presName="desTx" presStyleLbl="alignAccFollowNode1" presStyleIdx="1" presStyleCnt="3">
        <dgm:presLayoutVars/>
      </dgm:prSet>
      <dgm:spPr/>
    </dgm:pt>
    <dgm:pt modelId="{3E9A97DD-343F-41F8-90E8-D44827CD28E6}" type="pres">
      <dgm:prSet presAssocID="{C45154DC-0A84-4B6C-96A1-2DCFBB7C6AD2}" presName="space" presStyleCnt="0"/>
      <dgm:spPr/>
    </dgm:pt>
    <dgm:pt modelId="{F1CF1D99-13C0-4507-8F4E-C9861DE281A7}" type="pres">
      <dgm:prSet presAssocID="{6CC59362-AA63-48B0-B925-627F575C2638}" presName="composite" presStyleCnt="0"/>
      <dgm:spPr/>
    </dgm:pt>
    <dgm:pt modelId="{46ABE736-0EDB-4003-A8F1-8A56F231FA36}" type="pres">
      <dgm:prSet presAssocID="{6CC59362-AA63-48B0-B925-627F575C2638}" presName="parTx" presStyleLbl="alignNode1" presStyleIdx="2" presStyleCnt="3">
        <dgm:presLayoutVars>
          <dgm:chMax val="0"/>
          <dgm:chPref val="0"/>
        </dgm:presLayoutVars>
      </dgm:prSet>
      <dgm:spPr/>
    </dgm:pt>
    <dgm:pt modelId="{B0ABC141-3979-4195-9BC3-466FD256B928}" type="pres">
      <dgm:prSet presAssocID="{6CC59362-AA63-48B0-B925-627F575C2638}" presName="desTx" presStyleLbl="alignAccFollowNode1" presStyleIdx="2" presStyleCnt="3">
        <dgm:presLayoutVars/>
      </dgm:prSet>
      <dgm:spPr/>
    </dgm:pt>
  </dgm:ptLst>
  <dgm:cxnLst>
    <dgm:cxn modelId="{39D38106-A574-49E7-BF02-3A2B79EEB5D0}" srcId="{AF4B55AF-96CF-4B17-A871-D92F95634902}" destId="{0C1040D0-E09F-4112-8A39-B0AB83FF3B5E}" srcOrd="0" destOrd="0" parTransId="{EB148959-88B1-44ED-B7EF-887E2E817624}" sibTransId="{881BB589-2AD7-4B63-8C98-C96F8129960F}"/>
    <dgm:cxn modelId="{3849601E-2F25-43A2-B45E-3F3A061C2B96}" type="presOf" srcId="{0C1040D0-E09F-4112-8A39-B0AB83FF3B5E}" destId="{A09011C3-2EAA-4C04-9F4D-E6EA190503C6}" srcOrd="0" destOrd="0" presId="urn:microsoft.com/office/officeart/2016/7/layout/HorizontalActionList"/>
    <dgm:cxn modelId="{0378F036-814F-4FF2-BB7E-BF7420426951}" srcId="{2B5B8BB6-AE90-473C-8DB2-1C5954BC2A8E}" destId="{F1222560-67DE-4AA0-BC5A-B9131FADB339}" srcOrd="0" destOrd="0" parTransId="{994BCA4B-BEDA-4C72-8DB9-944430028BF5}" sibTransId="{1EA8F1DE-0C2C-42E2-84DA-C564A3B285F4}"/>
    <dgm:cxn modelId="{70801062-2921-4B4D-98AE-11DB91A913B7}" srcId="{AF4B55AF-96CF-4B17-A871-D92F95634902}" destId="{2B5B8BB6-AE90-473C-8DB2-1C5954BC2A8E}" srcOrd="1" destOrd="0" parTransId="{346DB432-DA86-4626-BE8E-159D3A498131}" sibTransId="{C45154DC-0A84-4B6C-96A1-2DCFBB7C6AD2}"/>
    <dgm:cxn modelId="{49988750-2EF1-4B30-BE77-0636AD4C9162}" srcId="{AF4B55AF-96CF-4B17-A871-D92F95634902}" destId="{6CC59362-AA63-48B0-B925-627F575C2638}" srcOrd="2" destOrd="0" parTransId="{59AE5AB0-347A-4445-9747-6AC5E942E944}" sibTransId="{9AA28E1A-2BEE-4013-B73C-267283BBE291}"/>
    <dgm:cxn modelId="{F4EBD451-494C-4096-A905-C7F5C6F1810B}" type="presOf" srcId="{BCD5EDC4-C77B-491F-9030-9223E4A7C79A}" destId="{5B68B623-CE58-4EBE-AA31-6230637C630C}" srcOrd="0" destOrd="0" presId="urn:microsoft.com/office/officeart/2016/7/layout/HorizontalActionList"/>
    <dgm:cxn modelId="{2BBDC158-5BE4-4334-91E1-0C5B2D6B9793}" type="presOf" srcId="{85D19BF3-6A56-4EA4-997A-82331EC73323}" destId="{B0ABC141-3979-4195-9BC3-466FD256B928}" srcOrd="0" destOrd="0" presId="urn:microsoft.com/office/officeart/2016/7/layout/HorizontalActionList"/>
    <dgm:cxn modelId="{34899679-85B2-4E1A-89B4-5944FE4DA614}" srcId="{0C1040D0-E09F-4112-8A39-B0AB83FF3B5E}" destId="{BCD5EDC4-C77B-491F-9030-9223E4A7C79A}" srcOrd="0" destOrd="0" parTransId="{5DD062DC-E465-426A-A329-B14FCCCC3F15}" sibTransId="{9BBE4BF3-9FE5-4F7F-83BB-D28F8B6ACF67}"/>
    <dgm:cxn modelId="{120F447B-D70C-44BC-A4E4-8D8E920C1E63}" type="presOf" srcId="{F1222560-67DE-4AA0-BC5A-B9131FADB339}" destId="{EC12387A-13D7-4652-8448-209C64C81532}" srcOrd="0" destOrd="0" presId="urn:microsoft.com/office/officeart/2016/7/layout/HorizontalActionList"/>
    <dgm:cxn modelId="{F5A6FF81-2E84-4559-AE03-552681EEEC74}" type="presOf" srcId="{6CC59362-AA63-48B0-B925-627F575C2638}" destId="{46ABE736-0EDB-4003-A8F1-8A56F231FA36}" srcOrd="0" destOrd="0" presId="urn:microsoft.com/office/officeart/2016/7/layout/HorizontalActionList"/>
    <dgm:cxn modelId="{5E982086-07DF-4CAD-BC45-5B86D22DC771}" type="presOf" srcId="{2B5B8BB6-AE90-473C-8DB2-1C5954BC2A8E}" destId="{2C2B1E35-A6FA-4DE6-A3CB-5351AE6EE76E}" srcOrd="0" destOrd="0" presId="urn:microsoft.com/office/officeart/2016/7/layout/HorizontalActionList"/>
    <dgm:cxn modelId="{418F6D9E-5CDE-4F9B-859E-6E2BD9CA4454}" type="presOf" srcId="{AF4B55AF-96CF-4B17-A871-D92F95634902}" destId="{C6A66B95-504D-43DE-9BDA-813BC5541506}" srcOrd="0" destOrd="0" presId="urn:microsoft.com/office/officeart/2016/7/layout/HorizontalActionList"/>
    <dgm:cxn modelId="{2BFC90CB-ACFC-4F93-956A-C2FF64A0D94D}" srcId="{6CC59362-AA63-48B0-B925-627F575C2638}" destId="{85D19BF3-6A56-4EA4-997A-82331EC73323}" srcOrd="0" destOrd="0" parTransId="{B50A14C5-218A-4125-97DD-505C085A10A6}" sibTransId="{C12DBB8F-C714-482F-ADB4-FE4E5696C1D2}"/>
    <dgm:cxn modelId="{5E15D6CB-2CA2-410C-9297-DB8F3B8FD1D8}" type="presParOf" srcId="{C6A66B95-504D-43DE-9BDA-813BC5541506}" destId="{98046569-9C74-484A-9BB2-1A26A1E9863E}" srcOrd="0" destOrd="0" presId="urn:microsoft.com/office/officeart/2016/7/layout/HorizontalActionList"/>
    <dgm:cxn modelId="{3D1708DD-5D40-4F56-B7D4-010DC42F48FA}" type="presParOf" srcId="{98046569-9C74-484A-9BB2-1A26A1E9863E}" destId="{A09011C3-2EAA-4C04-9F4D-E6EA190503C6}" srcOrd="0" destOrd="0" presId="urn:microsoft.com/office/officeart/2016/7/layout/HorizontalActionList"/>
    <dgm:cxn modelId="{B6F27B49-6287-4809-BB4F-9CFD5BCFEC77}" type="presParOf" srcId="{98046569-9C74-484A-9BB2-1A26A1E9863E}" destId="{5B68B623-CE58-4EBE-AA31-6230637C630C}" srcOrd="1" destOrd="0" presId="urn:microsoft.com/office/officeart/2016/7/layout/HorizontalActionList"/>
    <dgm:cxn modelId="{80309DC0-9D9E-467A-8572-24E619F26BD4}" type="presParOf" srcId="{C6A66B95-504D-43DE-9BDA-813BC5541506}" destId="{6B98D464-EF85-493F-92BE-63B4BE39CC2A}" srcOrd="1" destOrd="0" presId="urn:microsoft.com/office/officeart/2016/7/layout/HorizontalActionList"/>
    <dgm:cxn modelId="{59A34932-3C6D-4AC6-83EC-2A7D23C03048}" type="presParOf" srcId="{C6A66B95-504D-43DE-9BDA-813BC5541506}" destId="{05BCA88F-C8EA-4BB2-8FA2-90D8A6800ACA}" srcOrd="2" destOrd="0" presId="urn:microsoft.com/office/officeart/2016/7/layout/HorizontalActionList"/>
    <dgm:cxn modelId="{6C61D551-6313-495E-9562-1E598A8E917D}" type="presParOf" srcId="{05BCA88F-C8EA-4BB2-8FA2-90D8A6800ACA}" destId="{2C2B1E35-A6FA-4DE6-A3CB-5351AE6EE76E}" srcOrd="0" destOrd="0" presId="urn:microsoft.com/office/officeart/2016/7/layout/HorizontalActionList"/>
    <dgm:cxn modelId="{5B9328B5-31AC-4E26-8BDC-3EBD62789B52}" type="presParOf" srcId="{05BCA88F-C8EA-4BB2-8FA2-90D8A6800ACA}" destId="{EC12387A-13D7-4652-8448-209C64C81532}" srcOrd="1" destOrd="0" presId="urn:microsoft.com/office/officeart/2016/7/layout/HorizontalActionList"/>
    <dgm:cxn modelId="{537F15C2-B12D-41D9-B836-9E3A982DF1C9}" type="presParOf" srcId="{C6A66B95-504D-43DE-9BDA-813BC5541506}" destId="{3E9A97DD-343F-41F8-90E8-D44827CD28E6}" srcOrd="3" destOrd="0" presId="urn:microsoft.com/office/officeart/2016/7/layout/HorizontalActionList"/>
    <dgm:cxn modelId="{64899CA9-6A71-4FE9-A6B9-45DAF5053E8A}" type="presParOf" srcId="{C6A66B95-504D-43DE-9BDA-813BC5541506}" destId="{F1CF1D99-13C0-4507-8F4E-C9861DE281A7}" srcOrd="4" destOrd="0" presId="urn:microsoft.com/office/officeart/2016/7/layout/HorizontalActionList"/>
    <dgm:cxn modelId="{F71D30D1-7AB3-427F-B3FE-92DF0F07B12F}" type="presParOf" srcId="{F1CF1D99-13C0-4507-8F4E-C9861DE281A7}" destId="{46ABE736-0EDB-4003-A8F1-8A56F231FA36}" srcOrd="0" destOrd="0" presId="urn:microsoft.com/office/officeart/2016/7/layout/HorizontalActionList"/>
    <dgm:cxn modelId="{10C0FF75-783E-4AB6-ACE9-FD8F98DA0776}" type="presParOf" srcId="{F1CF1D99-13C0-4507-8F4E-C9861DE281A7}" destId="{B0ABC141-3979-4195-9BC3-466FD256B928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8EEDD6-5405-4970-87C6-74F5361ED69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10CA03-44B9-4980-89BF-047C9F3FD13F}">
      <dgm:prSet custT="1"/>
      <dgm:spPr>
        <a:solidFill>
          <a:srgbClr val="82ABC0"/>
        </a:solidFill>
      </dgm:spPr>
      <dgm:t>
        <a:bodyPr/>
        <a:lstStyle/>
        <a:p>
          <a:r>
            <a:rPr lang="en-US" sz="1600" b="1" dirty="0"/>
            <a:t>Work with providers to extend program hours to meet the needs of families.</a:t>
          </a:r>
        </a:p>
      </dgm:t>
    </dgm:pt>
    <dgm:pt modelId="{F0B9244D-B987-4F84-AEC9-5C351A0E4D31}" type="parTrans" cxnId="{96BCB6D0-A1A8-4B79-A862-335EBF7B46C7}">
      <dgm:prSet/>
      <dgm:spPr/>
      <dgm:t>
        <a:bodyPr/>
        <a:lstStyle/>
        <a:p>
          <a:endParaRPr lang="en-US"/>
        </a:p>
      </dgm:t>
    </dgm:pt>
    <dgm:pt modelId="{633DE588-0A18-49E4-8F5A-763B16876EBB}" type="sibTrans" cxnId="{96BCB6D0-A1A8-4B79-A862-335EBF7B46C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3DBB402-77C9-4928-8D8F-030CCC22BD19}">
      <dgm:prSet custT="1"/>
      <dgm:spPr>
        <a:solidFill>
          <a:srgbClr val="538BA7"/>
        </a:solidFill>
      </dgm:spPr>
      <dgm:t>
        <a:bodyPr/>
        <a:lstStyle/>
        <a:p>
          <a:r>
            <a:rPr lang="en-US" sz="1500" b="1" dirty="0"/>
            <a:t>Consider supervised transportation options for program serving younger children.</a:t>
          </a:r>
        </a:p>
      </dgm:t>
    </dgm:pt>
    <dgm:pt modelId="{5E171A93-EDC9-4632-A464-91ECA5446F9B}" type="parTrans" cxnId="{36DAD407-4ACB-4536-A039-329CFF730328}">
      <dgm:prSet/>
      <dgm:spPr/>
      <dgm:t>
        <a:bodyPr/>
        <a:lstStyle/>
        <a:p>
          <a:endParaRPr lang="en-US"/>
        </a:p>
      </dgm:t>
    </dgm:pt>
    <dgm:pt modelId="{D9C82730-AA06-4EEE-9940-2383A8F1B4B5}" type="sibTrans" cxnId="{36DAD407-4ACB-4536-A039-329CFF73032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E5FF9C2-4A8F-407D-8770-CF98AF959928}">
      <dgm:prSet custT="1"/>
      <dgm:spPr>
        <a:solidFill>
          <a:srgbClr val="496E87"/>
        </a:solidFill>
      </dgm:spPr>
      <dgm:t>
        <a:bodyPr/>
        <a:lstStyle/>
        <a:p>
          <a:r>
            <a:rPr lang="en-US" sz="1400" b="1" dirty="0"/>
            <a:t>Increase the number/range of opportunities for older youth; more effectively engage in programming.</a:t>
          </a:r>
        </a:p>
      </dgm:t>
    </dgm:pt>
    <dgm:pt modelId="{3575EE3C-C5D8-4400-A0F2-541936403743}" type="parTrans" cxnId="{493E2D4E-12C9-494B-ABD1-F71658E46AD7}">
      <dgm:prSet/>
      <dgm:spPr/>
      <dgm:t>
        <a:bodyPr/>
        <a:lstStyle/>
        <a:p>
          <a:endParaRPr lang="en-US"/>
        </a:p>
      </dgm:t>
    </dgm:pt>
    <dgm:pt modelId="{49247205-B511-4039-A5DF-181FB1EDE9CD}" type="sibTrans" cxnId="{493E2D4E-12C9-494B-ABD1-F71658E46AD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28FF6AD-5CC0-4B3A-8554-22118386091E}">
      <dgm:prSet custT="1"/>
      <dgm:spPr>
        <a:solidFill>
          <a:srgbClr val="325364"/>
        </a:solidFill>
      </dgm:spPr>
      <dgm:t>
        <a:bodyPr/>
        <a:lstStyle/>
        <a:p>
          <a:r>
            <a:rPr lang="en-US" sz="1400" b="1" dirty="0"/>
            <a:t>More fully engage schools and other nodes in children and youth’s informational networks as outreach partners.</a:t>
          </a:r>
        </a:p>
      </dgm:t>
    </dgm:pt>
    <dgm:pt modelId="{EAF1AF8A-63C2-41C3-8D6A-9AC6932929E1}" type="parTrans" cxnId="{0C48FA93-61EB-439E-9319-0BE4131832D3}">
      <dgm:prSet/>
      <dgm:spPr/>
      <dgm:t>
        <a:bodyPr/>
        <a:lstStyle/>
        <a:p>
          <a:endParaRPr lang="en-US"/>
        </a:p>
      </dgm:t>
    </dgm:pt>
    <dgm:pt modelId="{15F675B8-8B93-400A-8D84-9C0C539CE552}" type="sibTrans" cxnId="{0C48FA93-61EB-439E-9319-0BE4131832D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5600F9C-B6FB-451E-924D-6E47B224D43B}">
      <dgm:prSet custT="1"/>
      <dgm:spPr/>
      <dgm:t>
        <a:bodyPr/>
        <a:lstStyle/>
        <a:p>
          <a:r>
            <a:rPr lang="en-US" sz="1800" b="1" dirty="0"/>
            <a:t>Improve outreach and communication with families. </a:t>
          </a:r>
        </a:p>
      </dgm:t>
    </dgm:pt>
    <dgm:pt modelId="{A5949273-DC8E-473A-A4C3-6D8E17A9DF19}" type="parTrans" cxnId="{8B7D1E69-FF53-41DC-8E59-0F87B5FEEE96}">
      <dgm:prSet/>
      <dgm:spPr/>
      <dgm:t>
        <a:bodyPr/>
        <a:lstStyle/>
        <a:p>
          <a:endParaRPr lang="en-US"/>
        </a:p>
      </dgm:t>
    </dgm:pt>
    <dgm:pt modelId="{BE403BD0-88AE-4E47-B6B9-6811C0843E22}" type="sibTrans" cxnId="{8B7D1E69-FF53-41DC-8E59-0F87B5FEEE96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0754A705-62A6-4D32-8396-DE09C12EA718}" type="pres">
      <dgm:prSet presAssocID="{8F8EEDD6-5405-4970-87C6-74F5361ED69F}" presName="Name0" presStyleCnt="0">
        <dgm:presLayoutVars>
          <dgm:animLvl val="lvl"/>
          <dgm:resizeHandles val="exact"/>
        </dgm:presLayoutVars>
      </dgm:prSet>
      <dgm:spPr/>
    </dgm:pt>
    <dgm:pt modelId="{CD782B67-B4C0-4027-BE5B-CD0A858036AC}" type="pres">
      <dgm:prSet presAssocID="{BE10CA03-44B9-4980-89BF-047C9F3FD13F}" presName="compositeNode" presStyleCnt="0">
        <dgm:presLayoutVars>
          <dgm:bulletEnabled val="1"/>
        </dgm:presLayoutVars>
      </dgm:prSet>
      <dgm:spPr/>
    </dgm:pt>
    <dgm:pt modelId="{3716D3EE-8C03-4DCD-8C15-F738AFCDD876}" type="pres">
      <dgm:prSet presAssocID="{BE10CA03-44B9-4980-89BF-047C9F3FD13F}" presName="bgRect" presStyleLbl="alignNode1" presStyleIdx="0" presStyleCnt="5"/>
      <dgm:spPr/>
    </dgm:pt>
    <dgm:pt modelId="{A409A27C-B6B4-43FD-9B2E-405535117409}" type="pres">
      <dgm:prSet presAssocID="{633DE588-0A18-49E4-8F5A-763B16876EBB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D0C0A35E-E53A-422D-AD15-CC0BC14D4752}" type="pres">
      <dgm:prSet presAssocID="{BE10CA03-44B9-4980-89BF-047C9F3FD13F}" presName="nodeRect" presStyleLbl="alignNode1" presStyleIdx="0" presStyleCnt="5">
        <dgm:presLayoutVars>
          <dgm:bulletEnabled val="1"/>
        </dgm:presLayoutVars>
      </dgm:prSet>
      <dgm:spPr/>
    </dgm:pt>
    <dgm:pt modelId="{26536D8F-3E92-4C37-9ACA-9FD6A41BFBA0}" type="pres">
      <dgm:prSet presAssocID="{633DE588-0A18-49E4-8F5A-763B16876EBB}" presName="sibTrans" presStyleCnt="0"/>
      <dgm:spPr/>
    </dgm:pt>
    <dgm:pt modelId="{9F9B6B04-4D13-453F-8107-A9FCF0802475}" type="pres">
      <dgm:prSet presAssocID="{B3DBB402-77C9-4928-8D8F-030CCC22BD19}" presName="compositeNode" presStyleCnt="0">
        <dgm:presLayoutVars>
          <dgm:bulletEnabled val="1"/>
        </dgm:presLayoutVars>
      </dgm:prSet>
      <dgm:spPr/>
    </dgm:pt>
    <dgm:pt modelId="{CD23FB35-1ECB-4296-8CCD-3D0D0A838DDB}" type="pres">
      <dgm:prSet presAssocID="{B3DBB402-77C9-4928-8D8F-030CCC22BD19}" presName="bgRect" presStyleLbl="alignNode1" presStyleIdx="1" presStyleCnt="5"/>
      <dgm:spPr/>
    </dgm:pt>
    <dgm:pt modelId="{3E5CDD9B-3509-4610-8DC3-E8B858BC15AA}" type="pres">
      <dgm:prSet presAssocID="{D9C82730-AA06-4EEE-9940-2383A8F1B4B5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F445413B-1D60-4DFA-9BE5-CB3F688CCFC9}" type="pres">
      <dgm:prSet presAssocID="{B3DBB402-77C9-4928-8D8F-030CCC22BD19}" presName="nodeRect" presStyleLbl="alignNode1" presStyleIdx="1" presStyleCnt="5">
        <dgm:presLayoutVars>
          <dgm:bulletEnabled val="1"/>
        </dgm:presLayoutVars>
      </dgm:prSet>
      <dgm:spPr/>
    </dgm:pt>
    <dgm:pt modelId="{6347E944-8323-4C4D-90BB-E6208DFC0DE6}" type="pres">
      <dgm:prSet presAssocID="{D9C82730-AA06-4EEE-9940-2383A8F1B4B5}" presName="sibTrans" presStyleCnt="0"/>
      <dgm:spPr/>
    </dgm:pt>
    <dgm:pt modelId="{A8325B3F-436E-440F-9592-EDD5A3865F7E}" type="pres">
      <dgm:prSet presAssocID="{CE5FF9C2-4A8F-407D-8770-CF98AF959928}" presName="compositeNode" presStyleCnt="0">
        <dgm:presLayoutVars>
          <dgm:bulletEnabled val="1"/>
        </dgm:presLayoutVars>
      </dgm:prSet>
      <dgm:spPr/>
    </dgm:pt>
    <dgm:pt modelId="{4ACE757D-6DC1-4C19-BC5A-665CA46C9C9E}" type="pres">
      <dgm:prSet presAssocID="{CE5FF9C2-4A8F-407D-8770-CF98AF959928}" presName="bgRect" presStyleLbl="alignNode1" presStyleIdx="2" presStyleCnt="5"/>
      <dgm:spPr/>
    </dgm:pt>
    <dgm:pt modelId="{3FEC276F-508D-4303-AAF8-CF4FCF331FF0}" type="pres">
      <dgm:prSet presAssocID="{49247205-B511-4039-A5DF-181FB1EDE9CD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EC9358B3-010C-45A8-922C-0C5F9B7488A7}" type="pres">
      <dgm:prSet presAssocID="{CE5FF9C2-4A8F-407D-8770-CF98AF959928}" presName="nodeRect" presStyleLbl="alignNode1" presStyleIdx="2" presStyleCnt="5">
        <dgm:presLayoutVars>
          <dgm:bulletEnabled val="1"/>
        </dgm:presLayoutVars>
      </dgm:prSet>
      <dgm:spPr/>
    </dgm:pt>
    <dgm:pt modelId="{EC5915FB-0DDA-41CC-8A6D-E2CE204F6690}" type="pres">
      <dgm:prSet presAssocID="{49247205-B511-4039-A5DF-181FB1EDE9CD}" presName="sibTrans" presStyleCnt="0"/>
      <dgm:spPr/>
    </dgm:pt>
    <dgm:pt modelId="{16906734-E438-4DC8-852A-9433344BBE4A}" type="pres">
      <dgm:prSet presAssocID="{F28FF6AD-5CC0-4B3A-8554-22118386091E}" presName="compositeNode" presStyleCnt="0">
        <dgm:presLayoutVars>
          <dgm:bulletEnabled val="1"/>
        </dgm:presLayoutVars>
      </dgm:prSet>
      <dgm:spPr/>
    </dgm:pt>
    <dgm:pt modelId="{6B98B854-ED98-4946-BADE-F392B7410E31}" type="pres">
      <dgm:prSet presAssocID="{F28FF6AD-5CC0-4B3A-8554-22118386091E}" presName="bgRect" presStyleLbl="alignNode1" presStyleIdx="3" presStyleCnt="5"/>
      <dgm:spPr/>
    </dgm:pt>
    <dgm:pt modelId="{E9F30028-87C3-4EB6-B5FD-408FBB3A9CB3}" type="pres">
      <dgm:prSet presAssocID="{15F675B8-8B93-400A-8D84-9C0C539CE552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69ED3380-63D8-46E6-A066-02A6A8D077B6}" type="pres">
      <dgm:prSet presAssocID="{F28FF6AD-5CC0-4B3A-8554-22118386091E}" presName="nodeRect" presStyleLbl="alignNode1" presStyleIdx="3" presStyleCnt="5">
        <dgm:presLayoutVars>
          <dgm:bulletEnabled val="1"/>
        </dgm:presLayoutVars>
      </dgm:prSet>
      <dgm:spPr/>
    </dgm:pt>
    <dgm:pt modelId="{A5BB0373-D885-4569-B8FC-F3185819ABA3}" type="pres">
      <dgm:prSet presAssocID="{15F675B8-8B93-400A-8D84-9C0C539CE552}" presName="sibTrans" presStyleCnt="0"/>
      <dgm:spPr/>
    </dgm:pt>
    <dgm:pt modelId="{9A497A73-40E1-409A-8EDB-5BE93210C815}" type="pres">
      <dgm:prSet presAssocID="{D5600F9C-B6FB-451E-924D-6E47B224D43B}" presName="compositeNode" presStyleCnt="0">
        <dgm:presLayoutVars>
          <dgm:bulletEnabled val="1"/>
        </dgm:presLayoutVars>
      </dgm:prSet>
      <dgm:spPr/>
    </dgm:pt>
    <dgm:pt modelId="{54FA8CDF-F743-41BE-94B1-1CBAFAA311E1}" type="pres">
      <dgm:prSet presAssocID="{D5600F9C-B6FB-451E-924D-6E47B224D43B}" presName="bgRect" presStyleLbl="alignNode1" presStyleIdx="4" presStyleCnt="5"/>
      <dgm:spPr/>
    </dgm:pt>
    <dgm:pt modelId="{2B457F8E-47FA-49AE-8F96-1C8EFE6898A0}" type="pres">
      <dgm:prSet presAssocID="{BE403BD0-88AE-4E47-B6B9-6811C0843E22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50C8189A-03A4-4275-A321-1E40E95184BB}" type="pres">
      <dgm:prSet presAssocID="{D5600F9C-B6FB-451E-924D-6E47B224D43B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10038107-88C0-4C2B-985A-D883916C03BC}" type="presOf" srcId="{8F8EEDD6-5405-4970-87C6-74F5361ED69F}" destId="{0754A705-62A6-4D32-8396-DE09C12EA718}" srcOrd="0" destOrd="0" presId="urn:microsoft.com/office/officeart/2016/7/layout/LinearBlockProcessNumbered"/>
    <dgm:cxn modelId="{36DAD407-4ACB-4536-A039-329CFF730328}" srcId="{8F8EEDD6-5405-4970-87C6-74F5361ED69F}" destId="{B3DBB402-77C9-4928-8D8F-030CCC22BD19}" srcOrd="1" destOrd="0" parTransId="{5E171A93-EDC9-4632-A464-91ECA5446F9B}" sibTransId="{D9C82730-AA06-4EEE-9940-2383A8F1B4B5}"/>
    <dgm:cxn modelId="{CB119316-A2D9-4A25-AA7F-996A780E7CC6}" type="presOf" srcId="{15F675B8-8B93-400A-8D84-9C0C539CE552}" destId="{E9F30028-87C3-4EB6-B5FD-408FBB3A9CB3}" srcOrd="0" destOrd="0" presId="urn:microsoft.com/office/officeart/2016/7/layout/LinearBlockProcessNumbered"/>
    <dgm:cxn modelId="{01F73517-9100-435A-8F3D-1D54F19441B0}" type="presOf" srcId="{D9C82730-AA06-4EEE-9940-2383A8F1B4B5}" destId="{3E5CDD9B-3509-4610-8DC3-E8B858BC15AA}" srcOrd="0" destOrd="0" presId="urn:microsoft.com/office/officeart/2016/7/layout/LinearBlockProcessNumbered"/>
    <dgm:cxn modelId="{D40D2D19-E8C2-4A40-8BCA-EB361B9651E3}" type="presOf" srcId="{CE5FF9C2-4A8F-407D-8770-CF98AF959928}" destId="{4ACE757D-6DC1-4C19-BC5A-665CA46C9C9E}" srcOrd="0" destOrd="0" presId="urn:microsoft.com/office/officeart/2016/7/layout/LinearBlockProcessNumbered"/>
    <dgm:cxn modelId="{95B53523-3355-43E7-8816-44618E2AB1CA}" type="presOf" srcId="{CE5FF9C2-4A8F-407D-8770-CF98AF959928}" destId="{EC9358B3-010C-45A8-922C-0C5F9B7488A7}" srcOrd="1" destOrd="0" presId="urn:microsoft.com/office/officeart/2016/7/layout/LinearBlockProcessNumbered"/>
    <dgm:cxn modelId="{C8C3E634-6908-4897-BBF0-941F5CAF0385}" type="presOf" srcId="{49247205-B511-4039-A5DF-181FB1EDE9CD}" destId="{3FEC276F-508D-4303-AAF8-CF4FCF331FF0}" srcOrd="0" destOrd="0" presId="urn:microsoft.com/office/officeart/2016/7/layout/LinearBlockProcessNumbered"/>
    <dgm:cxn modelId="{3F78E340-AE3D-4035-B6C6-8458D01B71EB}" type="presOf" srcId="{BE10CA03-44B9-4980-89BF-047C9F3FD13F}" destId="{3716D3EE-8C03-4DCD-8C15-F738AFCDD876}" srcOrd="0" destOrd="0" presId="urn:microsoft.com/office/officeart/2016/7/layout/LinearBlockProcessNumbered"/>
    <dgm:cxn modelId="{37E8D041-1598-4538-9FE9-8C248A7A496D}" type="presOf" srcId="{B3DBB402-77C9-4928-8D8F-030CCC22BD19}" destId="{CD23FB35-1ECB-4296-8CCD-3D0D0A838DDB}" srcOrd="0" destOrd="0" presId="urn:microsoft.com/office/officeart/2016/7/layout/LinearBlockProcessNumbered"/>
    <dgm:cxn modelId="{D6601363-AD66-4E2D-A93C-4BA6BB795BF2}" type="presOf" srcId="{F28FF6AD-5CC0-4B3A-8554-22118386091E}" destId="{69ED3380-63D8-46E6-A066-02A6A8D077B6}" srcOrd="1" destOrd="0" presId="urn:microsoft.com/office/officeart/2016/7/layout/LinearBlockProcessNumbered"/>
    <dgm:cxn modelId="{8B7D1E69-FF53-41DC-8E59-0F87B5FEEE96}" srcId="{8F8EEDD6-5405-4970-87C6-74F5361ED69F}" destId="{D5600F9C-B6FB-451E-924D-6E47B224D43B}" srcOrd="4" destOrd="0" parTransId="{A5949273-DC8E-473A-A4C3-6D8E17A9DF19}" sibTransId="{BE403BD0-88AE-4E47-B6B9-6811C0843E22}"/>
    <dgm:cxn modelId="{493E2D4E-12C9-494B-ABD1-F71658E46AD7}" srcId="{8F8EEDD6-5405-4970-87C6-74F5361ED69F}" destId="{CE5FF9C2-4A8F-407D-8770-CF98AF959928}" srcOrd="2" destOrd="0" parTransId="{3575EE3C-C5D8-4400-A0F2-541936403743}" sibTransId="{49247205-B511-4039-A5DF-181FB1EDE9CD}"/>
    <dgm:cxn modelId="{9C044C74-C84D-4047-8B30-A53E3FD473AC}" type="presOf" srcId="{633DE588-0A18-49E4-8F5A-763B16876EBB}" destId="{A409A27C-B6B4-43FD-9B2E-405535117409}" srcOrd="0" destOrd="0" presId="urn:microsoft.com/office/officeart/2016/7/layout/LinearBlockProcessNumbered"/>
    <dgm:cxn modelId="{FB76A488-6E64-48E3-AEBD-F5F26FC19705}" type="presOf" srcId="{D5600F9C-B6FB-451E-924D-6E47B224D43B}" destId="{50C8189A-03A4-4275-A321-1E40E95184BB}" srcOrd="1" destOrd="0" presId="urn:microsoft.com/office/officeart/2016/7/layout/LinearBlockProcessNumbered"/>
    <dgm:cxn modelId="{0C48FA93-61EB-439E-9319-0BE4131832D3}" srcId="{8F8EEDD6-5405-4970-87C6-74F5361ED69F}" destId="{F28FF6AD-5CC0-4B3A-8554-22118386091E}" srcOrd="3" destOrd="0" parTransId="{EAF1AF8A-63C2-41C3-8D6A-9AC6932929E1}" sibTransId="{15F675B8-8B93-400A-8D84-9C0C539CE552}"/>
    <dgm:cxn modelId="{FC30C9A9-5BCF-41D5-8390-6C87CC327215}" type="presOf" srcId="{BE403BD0-88AE-4E47-B6B9-6811C0843E22}" destId="{2B457F8E-47FA-49AE-8F96-1C8EFE6898A0}" srcOrd="0" destOrd="0" presId="urn:microsoft.com/office/officeart/2016/7/layout/LinearBlockProcessNumbered"/>
    <dgm:cxn modelId="{1ACAABC6-E788-47CB-AFFD-F23C71E10DB6}" type="presOf" srcId="{F28FF6AD-5CC0-4B3A-8554-22118386091E}" destId="{6B98B854-ED98-4946-BADE-F392B7410E31}" srcOrd="0" destOrd="0" presId="urn:microsoft.com/office/officeart/2016/7/layout/LinearBlockProcessNumbered"/>
    <dgm:cxn modelId="{CA4A26CE-D8A3-4BB3-A036-4D469F235489}" type="presOf" srcId="{BE10CA03-44B9-4980-89BF-047C9F3FD13F}" destId="{D0C0A35E-E53A-422D-AD15-CC0BC14D4752}" srcOrd="1" destOrd="0" presId="urn:microsoft.com/office/officeart/2016/7/layout/LinearBlockProcessNumbered"/>
    <dgm:cxn modelId="{96BCB6D0-A1A8-4B79-A862-335EBF7B46C7}" srcId="{8F8EEDD6-5405-4970-87C6-74F5361ED69F}" destId="{BE10CA03-44B9-4980-89BF-047C9F3FD13F}" srcOrd="0" destOrd="0" parTransId="{F0B9244D-B987-4F84-AEC9-5C351A0E4D31}" sibTransId="{633DE588-0A18-49E4-8F5A-763B16876EBB}"/>
    <dgm:cxn modelId="{897D5ED2-8B6F-43DA-AEAC-0468DB5DD139}" type="presOf" srcId="{D5600F9C-B6FB-451E-924D-6E47B224D43B}" destId="{54FA8CDF-F743-41BE-94B1-1CBAFAA311E1}" srcOrd="0" destOrd="0" presId="urn:microsoft.com/office/officeart/2016/7/layout/LinearBlockProcessNumbered"/>
    <dgm:cxn modelId="{C26BD8DE-17D3-4DE7-8778-611D940AD2A2}" type="presOf" srcId="{B3DBB402-77C9-4928-8D8F-030CCC22BD19}" destId="{F445413B-1D60-4DFA-9BE5-CB3F688CCFC9}" srcOrd="1" destOrd="0" presId="urn:microsoft.com/office/officeart/2016/7/layout/LinearBlockProcessNumbered"/>
    <dgm:cxn modelId="{BFB420FA-406D-4DE7-A95A-2B976ED86767}" type="presParOf" srcId="{0754A705-62A6-4D32-8396-DE09C12EA718}" destId="{CD782B67-B4C0-4027-BE5B-CD0A858036AC}" srcOrd="0" destOrd="0" presId="urn:microsoft.com/office/officeart/2016/7/layout/LinearBlockProcessNumbered"/>
    <dgm:cxn modelId="{87D7E2A2-F042-47E7-B638-F6B232712774}" type="presParOf" srcId="{CD782B67-B4C0-4027-BE5B-CD0A858036AC}" destId="{3716D3EE-8C03-4DCD-8C15-F738AFCDD876}" srcOrd="0" destOrd="0" presId="urn:microsoft.com/office/officeart/2016/7/layout/LinearBlockProcessNumbered"/>
    <dgm:cxn modelId="{5A0996EA-C983-45A6-B550-1498E648C2EC}" type="presParOf" srcId="{CD782B67-B4C0-4027-BE5B-CD0A858036AC}" destId="{A409A27C-B6B4-43FD-9B2E-405535117409}" srcOrd="1" destOrd="0" presId="urn:microsoft.com/office/officeart/2016/7/layout/LinearBlockProcessNumbered"/>
    <dgm:cxn modelId="{E64BED6B-34C0-41BC-B273-65CBA904ED6C}" type="presParOf" srcId="{CD782B67-B4C0-4027-BE5B-CD0A858036AC}" destId="{D0C0A35E-E53A-422D-AD15-CC0BC14D4752}" srcOrd="2" destOrd="0" presId="urn:microsoft.com/office/officeart/2016/7/layout/LinearBlockProcessNumbered"/>
    <dgm:cxn modelId="{25C9BAF1-0418-414A-A7F1-8E4D5B1767D5}" type="presParOf" srcId="{0754A705-62A6-4D32-8396-DE09C12EA718}" destId="{26536D8F-3E92-4C37-9ACA-9FD6A41BFBA0}" srcOrd="1" destOrd="0" presId="urn:microsoft.com/office/officeart/2016/7/layout/LinearBlockProcessNumbered"/>
    <dgm:cxn modelId="{17A48140-E922-4B80-AA95-E00F5FAEAF0D}" type="presParOf" srcId="{0754A705-62A6-4D32-8396-DE09C12EA718}" destId="{9F9B6B04-4D13-453F-8107-A9FCF0802475}" srcOrd="2" destOrd="0" presId="urn:microsoft.com/office/officeart/2016/7/layout/LinearBlockProcessNumbered"/>
    <dgm:cxn modelId="{E59442D5-C2C4-4CC0-939B-C4839BDEC0EB}" type="presParOf" srcId="{9F9B6B04-4D13-453F-8107-A9FCF0802475}" destId="{CD23FB35-1ECB-4296-8CCD-3D0D0A838DDB}" srcOrd="0" destOrd="0" presId="urn:microsoft.com/office/officeart/2016/7/layout/LinearBlockProcessNumbered"/>
    <dgm:cxn modelId="{DE3BAE38-FD21-4EF1-914D-A28CCD503173}" type="presParOf" srcId="{9F9B6B04-4D13-453F-8107-A9FCF0802475}" destId="{3E5CDD9B-3509-4610-8DC3-E8B858BC15AA}" srcOrd="1" destOrd="0" presId="urn:microsoft.com/office/officeart/2016/7/layout/LinearBlockProcessNumbered"/>
    <dgm:cxn modelId="{A43F0A74-9A08-4190-8198-20871044D75F}" type="presParOf" srcId="{9F9B6B04-4D13-453F-8107-A9FCF0802475}" destId="{F445413B-1D60-4DFA-9BE5-CB3F688CCFC9}" srcOrd="2" destOrd="0" presId="urn:microsoft.com/office/officeart/2016/7/layout/LinearBlockProcessNumbered"/>
    <dgm:cxn modelId="{D3F1595C-60C6-404F-A693-7CE9EF6E6172}" type="presParOf" srcId="{0754A705-62A6-4D32-8396-DE09C12EA718}" destId="{6347E944-8323-4C4D-90BB-E6208DFC0DE6}" srcOrd="3" destOrd="0" presId="urn:microsoft.com/office/officeart/2016/7/layout/LinearBlockProcessNumbered"/>
    <dgm:cxn modelId="{998FC5A3-7CF0-4679-B569-5F839D59E929}" type="presParOf" srcId="{0754A705-62A6-4D32-8396-DE09C12EA718}" destId="{A8325B3F-436E-440F-9592-EDD5A3865F7E}" srcOrd="4" destOrd="0" presId="urn:microsoft.com/office/officeart/2016/7/layout/LinearBlockProcessNumbered"/>
    <dgm:cxn modelId="{BD663BF6-859D-4D63-920F-F6C1C80BB21D}" type="presParOf" srcId="{A8325B3F-436E-440F-9592-EDD5A3865F7E}" destId="{4ACE757D-6DC1-4C19-BC5A-665CA46C9C9E}" srcOrd="0" destOrd="0" presId="urn:microsoft.com/office/officeart/2016/7/layout/LinearBlockProcessNumbered"/>
    <dgm:cxn modelId="{70931D2F-08B4-4FFD-9977-249BCB3591C8}" type="presParOf" srcId="{A8325B3F-436E-440F-9592-EDD5A3865F7E}" destId="{3FEC276F-508D-4303-AAF8-CF4FCF331FF0}" srcOrd="1" destOrd="0" presId="urn:microsoft.com/office/officeart/2016/7/layout/LinearBlockProcessNumbered"/>
    <dgm:cxn modelId="{2D721FA6-3247-4C75-8533-B64660D11FD1}" type="presParOf" srcId="{A8325B3F-436E-440F-9592-EDD5A3865F7E}" destId="{EC9358B3-010C-45A8-922C-0C5F9B7488A7}" srcOrd="2" destOrd="0" presId="urn:microsoft.com/office/officeart/2016/7/layout/LinearBlockProcessNumbered"/>
    <dgm:cxn modelId="{45CFDB5B-A124-4310-A2FE-DB62BFC964A0}" type="presParOf" srcId="{0754A705-62A6-4D32-8396-DE09C12EA718}" destId="{EC5915FB-0DDA-41CC-8A6D-E2CE204F6690}" srcOrd="5" destOrd="0" presId="urn:microsoft.com/office/officeart/2016/7/layout/LinearBlockProcessNumbered"/>
    <dgm:cxn modelId="{6435D03B-54D1-40F0-974D-CF26489D7759}" type="presParOf" srcId="{0754A705-62A6-4D32-8396-DE09C12EA718}" destId="{16906734-E438-4DC8-852A-9433344BBE4A}" srcOrd="6" destOrd="0" presId="urn:microsoft.com/office/officeart/2016/7/layout/LinearBlockProcessNumbered"/>
    <dgm:cxn modelId="{432C8E5B-3858-4404-9575-6550FFA0798C}" type="presParOf" srcId="{16906734-E438-4DC8-852A-9433344BBE4A}" destId="{6B98B854-ED98-4946-BADE-F392B7410E31}" srcOrd="0" destOrd="0" presId="urn:microsoft.com/office/officeart/2016/7/layout/LinearBlockProcessNumbered"/>
    <dgm:cxn modelId="{E911F549-936F-49A9-B5B8-FF8DE3A5E8E0}" type="presParOf" srcId="{16906734-E438-4DC8-852A-9433344BBE4A}" destId="{E9F30028-87C3-4EB6-B5FD-408FBB3A9CB3}" srcOrd="1" destOrd="0" presId="urn:microsoft.com/office/officeart/2016/7/layout/LinearBlockProcessNumbered"/>
    <dgm:cxn modelId="{A7D733D4-5DF6-426F-8FE4-88CBA22346D2}" type="presParOf" srcId="{16906734-E438-4DC8-852A-9433344BBE4A}" destId="{69ED3380-63D8-46E6-A066-02A6A8D077B6}" srcOrd="2" destOrd="0" presId="urn:microsoft.com/office/officeart/2016/7/layout/LinearBlockProcessNumbered"/>
    <dgm:cxn modelId="{B0796126-7B32-4BA3-A306-4A46261E5D3B}" type="presParOf" srcId="{0754A705-62A6-4D32-8396-DE09C12EA718}" destId="{A5BB0373-D885-4569-B8FC-F3185819ABA3}" srcOrd="7" destOrd="0" presId="urn:microsoft.com/office/officeart/2016/7/layout/LinearBlockProcessNumbered"/>
    <dgm:cxn modelId="{B6F684FD-92FA-4E2E-B2D5-9B715E4C76F9}" type="presParOf" srcId="{0754A705-62A6-4D32-8396-DE09C12EA718}" destId="{9A497A73-40E1-409A-8EDB-5BE93210C815}" srcOrd="8" destOrd="0" presId="urn:microsoft.com/office/officeart/2016/7/layout/LinearBlockProcessNumbered"/>
    <dgm:cxn modelId="{0AB0C6E4-8332-4274-A5B7-857D4E48D879}" type="presParOf" srcId="{9A497A73-40E1-409A-8EDB-5BE93210C815}" destId="{54FA8CDF-F743-41BE-94B1-1CBAFAA311E1}" srcOrd="0" destOrd="0" presId="urn:microsoft.com/office/officeart/2016/7/layout/LinearBlockProcessNumbered"/>
    <dgm:cxn modelId="{D651CF7D-02A3-411B-B58A-30EE905D4C1A}" type="presParOf" srcId="{9A497A73-40E1-409A-8EDB-5BE93210C815}" destId="{2B457F8E-47FA-49AE-8F96-1C8EFE6898A0}" srcOrd="1" destOrd="0" presId="urn:microsoft.com/office/officeart/2016/7/layout/LinearBlockProcessNumbered"/>
    <dgm:cxn modelId="{BD56D433-5984-4D0C-BAA0-9835E9A26D9B}" type="presParOf" srcId="{9A497A73-40E1-409A-8EDB-5BE93210C815}" destId="{50C8189A-03A4-4275-A321-1E40E95184B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361AE-7D99-4A56-92CF-05038D627BE5}">
      <dsp:nvSpPr>
        <dsp:cNvPr id="0" name=""/>
        <dsp:cNvSpPr/>
      </dsp:nvSpPr>
      <dsp:spPr>
        <a:xfrm>
          <a:off x="197" y="450748"/>
          <a:ext cx="2386548" cy="2863858"/>
        </a:xfrm>
        <a:prstGeom prst="rect">
          <a:avLst/>
        </a:prstGeom>
        <a:solidFill>
          <a:srgbClr val="82ABC0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+mn-lt"/>
            </a:rPr>
            <a:t>What is the current landscape of out-of-school time (OST) programs in D.C.? </a:t>
          </a:r>
        </a:p>
      </dsp:txBody>
      <dsp:txXfrm>
        <a:off x="197" y="1596291"/>
        <a:ext cx="2386548" cy="1718315"/>
      </dsp:txXfrm>
    </dsp:sp>
    <dsp:sp modelId="{510010A2-F908-45C7-89D5-AE7F5D7C8438}">
      <dsp:nvSpPr>
        <dsp:cNvPr id="0" name=""/>
        <dsp:cNvSpPr/>
      </dsp:nvSpPr>
      <dsp:spPr>
        <a:xfrm>
          <a:off x="197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01</a:t>
          </a:r>
          <a:endParaRPr lang="en-US" sz="5800" kern="1200" dirty="0"/>
        </a:p>
      </dsp:txBody>
      <dsp:txXfrm>
        <a:off x="197" y="450748"/>
        <a:ext cx="2386548" cy="1145543"/>
      </dsp:txXfrm>
    </dsp:sp>
    <dsp:sp modelId="{EA9538E5-795B-4208-B62E-AA5901C727A5}">
      <dsp:nvSpPr>
        <dsp:cNvPr id="0" name=""/>
        <dsp:cNvSpPr/>
      </dsp:nvSpPr>
      <dsp:spPr>
        <a:xfrm>
          <a:off x="2577670" y="450748"/>
          <a:ext cx="2386548" cy="2863858"/>
        </a:xfrm>
        <a:prstGeom prst="rect">
          <a:avLst/>
        </a:prstGeom>
        <a:solidFill>
          <a:srgbClr val="4F849F"/>
        </a:solidFill>
        <a:ln w="15875" cap="flat" cmpd="sng" algn="ctr">
          <a:solidFill>
            <a:schemeClr val="accent2">
              <a:hueOff val="-186261"/>
              <a:satOff val="1958"/>
              <a:lumOff val="-2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+mn-lt"/>
            </a:rPr>
            <a:t>What is the current capacity?</a:t>
          </a:r>
        </a:p>
      </dsp:txBody>
      <dsp:txXfrm>
        <a:off x="2577670" y="1596291"/>
        <a:ext cx="2386548" cy="1718315"/>
      </dsp:txXfrm>
    </dsp:sp>
    <dsp:sp modelId="{5AC04DD6-24C4-4058-BA0F-E253F17A271D}">
      <dsp:nvSpPr>
        <dsp:cNvPr id="0" name=""/>
        <dsp:cNvSpPr/>
      </dsp:nvSpPr>
      <dsp:spPr>
        <a:xfrm>
          <a:off x="2577670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02</a:t>
          </a:r>
        </a:p>
      </dsp:txBody>
      <dsp:txXfrm>
        <a:off x="2577670" y="450748"/>
        <a:ext cx="2386548" cy="1145543"/>
      </dsp:txXfrm>
    </dsp:sp>
    <dsp:sp modelId="{438CB6E0-4D74-4333-BA70-FFBE19AC1059}">
      <dsp:nvSpPr>
        <dsp:cNvPr id="0" name=""/>
        <dsp:cNvSpPr/>
      </dsp:nvSpPr>
      <dsp:spPr>
        <a:xfrm>
          <a:off x="5155142" y="450748"/>
          <a:ext cx="2386548" cy="2863858"/>
        </a:xfrm>
        <a:prstGeom prst="rect">
          <a:avLst/>
        </a:prstGeom>
        <a:solidFill>
          <a:srgbClr val="355869"/>
        </a:solidFill>
        <a:ln w="15875" cap="flat" cmpd="sng" algn="ctr">
          <a:solidFill>
            <a:schemeClr val="accent2">
              <a:hueOff val="-372523"/>
              <a:satOff val="3917"/>
              <a:lumOff val="-4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Where are the gaps?</a:t>
          </a:r>
          <a:endParaRPr lang="en-US" sz="1900" kern="1200" dirty="0"/>
        </a:p>
      </dsp:txBody>
      <dsp:txXfrm>
        <a:off x="5155142" y="1596291"/>
        <a:ext cx="2386548" cy="1718315"/>
      </dsp:txXfrm>
    </dsp:sp>
    <dsp:sp modelId="{BBBE7680-E209-4041-81A1-65AA55E52D42}">
      <dsp:nvSpPr>
        <dsp:cNvPr id="0" name=""/>
        <dsp:cNvSpPr/>
      </dsp:nvSpPr>
      <dsp:spPr>
        <a:xfrm>
          <a:off x="5155142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03</a:t>
          </a:r>
        </a:p>
      </dsp:txBody>
      <dsp:txXfrm>
        <a:off x="5155142" y="450748"/>
        <a:ext cx="2386548" cy="1145543"/>
      </dsp:txXfrm>
    </dsp:sp>
    <dsp:sp modelId="{037659A2-BBE1-4079-9324-B19533BE57BF}">
      <dsp:nvSpPr>
        <dsp:cNvPr id="0" name=""/>
        <dsp:cNvSpPr/>
      </dsp:nvSpPr>
      <dsp:spPr>
        <a:xfrm>
          <a:off x="7732615" y="450748"/>
          <a:ext cx="2386548" cy="2863858"/>
        </a:xfrm>
        <a:prstGeom prst="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accent2">
              <a:hueOff val="-558784"/>
              <a:satOff val="5875"/>
              <a:lumOff val="-6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Further recommendations</a:t>
          </a:r>
          <a:endParaRPr lang="en-US" sz="1900" kern="1200" dirty="0"/>
        </a:p>
      </dsp:txBody>
      <dsp:txXfrm>
        <a:off x="7732615" y="1596291"/>
        <a:ext cx="2386548" cy="1718315"/>
      </dsp:txXfrm>
    </dsp:sp>
    <dsp:sp modelId="{518F2C04-6054-4197-8339-C789CB54A2CD}">
      <dsp:nvSpPr>
        <dsp:cNvPr id="0" name=""/>
        <dsp:cNvSpPr/>
      </dsp:nvSpPr>
      <dsp:spPr>
        <a:xfrm>
          <a:off x="7732615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04</a:t>
          </a:r>
        </a:p>
      </dsp:txBody>
      <dsp:txXfrm>
        <a:off x="7732615" y="450748"/>
        <a:ext cx="2386548" cy="1145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0C5B-2809-4A4F-B8EA-1C1712FBE43A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2DD9F-0061-4D4C-9EF1-D05EA1F375DD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U.S. Census and American Communities Survey (ACS) data compiled by Kids Count</a:t>
          </a:r>
        </a:p>
      </dsp:txBody>
      <dsp:txXfrm>
        <a:off x="0" y="0"/>
        <a:ext cx="6797675" cy="1412477"/>
      </dsp:txXfrm>
    </dsp:sp>
    <dsp:sp modelId="{B8518C0B-7DA0-472E-B50F-0EAC7E2C7729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-186261"/>
            <a:satOff val="1958"/>
            <a:lumOff val="-20980"/>
            <a:alphaOff val="0"/>
          </a:schemeClr>
        </a:solidFill>
        <a:ln w="15875" cap="flat" cmpd="sng" algn="ctr">
          <a:solidFill>
            <a:schemeClr val="accent2">
              <a:hueOff val="-186261"/>
              <a:satOff val="1958"/>
              <a:lumOff val="-2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818C0-DE35-43E1-B1ED-966E199EBD4E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OSSE school enrollment data</a:t>
          </a:r>
        </a:p>
      </dsp:txBody>
      <dsp:txXfrm>
        <a:off x="0" y="1412477"/>
        <a:ext cx="6797675" cy="1412477"/>
      </dsp:txXfrm>
    </dsp:sp>
    <dsp:sp modelId="{3133AE8E-F740-48B6-9AE2-0E59C806C383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-372523"/>
            <a:satOff val="3917"/>
            <a:lumOff val="-41960"/>
            <a:alphaOff val="0"/>
          </a:schemeClr>
        </a:solidFill>
        <a:ln w="15875" cap="flat" cmpd="sng" algn="ctr">
          <a:solidFill>
            <a:schemeClr val="accent2">
              <a:hueOff val="-372523"/>
              <a:satOff val="3917"/>
              <a:lumOff val="-4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AAEAF-64B1-459B-A727-1F9A80A783E9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Program enrollment data from DCPS, public charter schools, D.C. government agencies, community-based organizations, UWNCA sub-grantees</a:t>
          </a:r>
        </a:p>
      </dsp:txBody>
      <dsp:txXfrm>
        <a:off x="0" y="2824955"/>
        <a:ext cx="6797675" cy="1412477"/>
      </dsp:txXfrm>
    </dsp:sp>
    <dsp:sp modelId="{B463935F-FBF3-4A14-A255-07FBB0BF1803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accent2">
              <a:hueOff val="-558784"/>
              <a:satOff val="5875"/>
              <a:lumOff val="-6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15441-3F91-4F24-8AC7-EA1BDB609E6E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Focus groups and qualitative questionnaires</a:t>
          </a:r>
        </a:p>
      </dsp:txBody>
      <dsp:txXfrm>
        <a:off x="0" y="4237433"/>
        <a:ext cx="6797675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288E9-9FC4-45B6-AB22-0EA4EAD2CC3D}">
      <dsp:nvSpPr>
        <dsp:cNvPr id="0" name=""/>
        <dsp:cNvSpPr/>
      </dsp:nvSpPr>
      <dsp:spPr>
        <a:xfrm>
          <a:off x="3725" y="397562"/>
          <a:ext cx="2017226" cy="28241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What children and youth do when they are not in school matters when it comes to learning and life outcomes. </a:t>
          </a:r>
        </a:p>
      </dsp:txBody>
      <dsp:txXfrm>
        <a:off x="3725" y="1470726"/>
        <a:ext cx="2017226" cy="1694470"/>
      </dsp:txXfrm>
    </dsp:sp>
    <dsp:sp modelId="{9FC66639-5828-4299-B1CE-F7D6D7F963B6}">
      <dsp:nvSpPr>
        <dsp:cNvPr id="0" name=""/>
        <dsp:cNvSpPr/>
      </dsp:nvSpPr>
      <dsp:spPr>
        <a:xfrm>
          <a:off x="588721" y="679973"/>
          <a:ext cx="847235" cy="847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</a:t>
          </a:r>
        </a:p>
      </dsp:txBody>
      <dsp:txXfrm>
        <a:off x="712796" y="804048"/>
        <a:ext cx="599085" cy="599085"/>
      </dsp:txXfrm>
    </dsp:sp>
    <dsp:sp modelId="{99E90519-2617-4073-B573-EAE4B4212524}">
      <dsp:nvSpPr>
        <dsp:cNvPr id="0" name=""/>
        <dsp:cNvSpPr/>
      </dsp:nvSpPr>
      <dsp:spPr>
        <a:xfrm>
          <a:off x="3725" y="3221607"/>
          <a:ext cx="2017226" cy="72"/>
        </a:xfrm>
        <a:prstGeom prst="rect">
          <a:avLst/>
        </a:prstGeom>
        <a:solidFill>
          <a:schemeClr val="accent2">
            <a:hueOff val="-62087"/>
            <a:satOff val="653"/>
            <a:lumOff val="-6993"/>
            <a:alphaOff val="0"/>
          </a:schemeClr>
        </a:solidFill>
        <a:ln w="15875" cap="flat" cmpd="sng" algn="ctr">
          <a:solidFill>
            <a:schemeClr val="accent2">
              <a:hueOff val="-62087"/>
              <a:satOff val="653"/>
              <a:lumOff val="-6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FF6B-C288-4E3B-A207-165BC552DC5B}">
      <dsp:nvSpPr>
        <dsp:cNvPr id="0" name=""/>
        <dsp:cNvSpPr/>
      </dsp:nvSpPr>
      <dsp:spPr>
        <a:xfrm>
          <a:off x="2222675" y="397562"/>
          <a:ext cx="2017226" cy="2824117"/>
        </a:xfrm>
        <a:prstGeom prst="rect">
          <a:avLst/>
        </a:prstGeom>
        <a:solidFill>
          <a:schemeClr val="accent2">
            <a:tint val="40000"/>
            <a:alpha val="90000"/>
            <a:hueOff val="-83204"/>
            <a:satOff val="-5779"/>
            <a:lumOff val="-308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83204"/>
              <a:satOff val="-5779"/>
              <a:lumOff val="-30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Increased demand from families as the District retains an increasing number of families.</a:t>
          </a:r>
        </a:p>
      </dsp:txBody>
      <dsp:txXfrm>
        <a:off x="2222675" y="1470726"/>
        <a:ext cx="2017226" cy="1694470"/>
      </dsp:txXfrm>
    </dsp:sp>
    <dsp:sp modelId="{BE57CD7A-1A65-474C-BCCB-7A77B978ECD9}">
      <dsp:nvSpPr>
        <dsp:cNvPr id="0" name=""/>
        <dsp:cNvSpPr/>
      </dsp:nvSpPr>
      <dsp:spPr>
        <a:xfrm>
          <a:off x="2807671" y="679973"/>
          <a:ext cx="847235" cy="847235"/>
        </a:xfrm>
        <a:prstGeom prst="ellipse">
          <a:avLst/>
        </a:prstGeom>
        <a:solidFill>
          <a:schemeClr val="accent2">
            <a:hueOff val="-124174"/>
            <a:satOff val="1306"/>
            <a:lumOff val="-13987"/>
            <a:alphaOff val="0"/>
          </a:schemeClr>
        </a:solidFill>
        <a:ln w="15875" cap="flat" cmpd="sng" algn="ctr">
          <a:solidFill>
            <a:schemeClr val="accent2">
              <a:hueOff val="-124174"/>
              <a:satOff val="1306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931746" y="804048"/>
        <a:ext cx="599085" cy="599085"/>
      </dsp:txXfrm>
    </dsp:sp>
    <dsp:sp modelId="{CE77A8BC-0781-4D77-B236-71BFEC969C66}">
      <dsp:nvSpPr>
        <dsp:cNvPr id="0" name=""/>
        <dsp:cNvSpPr/>
      </dsp:nvSpPr>
      <dsp:spPr>
        <a:xfrm>
          <a:off x="2222675" y="3221607"/>
          <a:ext cx="2017226" cy="72"/>
        </a:xfrm>
        <a:prstGeom prst="rect">
          <a:avLst/>
        </a:prstGeom>
        <a:solidFill>
          <a:schemeClr val="accent2">
            <a:hueOff val="-186261"/>
            <a:satOff val="1958"/>
            <a:lumOff val="-20980"/>
            <a:alphaOff val="0"/>
          </a:schemeClr>
        </a:solidFill>
        <a:ln w="15875" cap="flat" cmpd="sng" algn="ctr">
          <a:solidFill>
            <a:schemeClr val="accent2">
              <a:hueOff val="-186261"/>
              <a:satOff val="1958"/>
              <a:lumOff val="-2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66712-B775-4B5C-9185-3875EB2B1E2D}">
      <dsp:nvSpPr>
        <dsp:cNvPr id="0" name=""/>
        <dsp:cNvSpPr/>
      </dsp:nvSpPr>
      <dsp:spPr>
        <a:xfrm>
          <a:off x="4441625" y="397562"/>
          <a:ext cx="2017226" cy="2824117"/>
        </a:xfrm>
        <a:prstGeom prst="rect">
          <a:avLst/>
        </a:prstGeom>
        <a:solidFill>
          <a:schemeClr val="accent2">
            <a:tint val="40000"/>
            <a:alpha val="90000"/>
            <a:hueOff val="-166409"/>
            <a:satOff val="-11558"/>
            <a:lumOff val="-616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66409"/>
              <a:satOff val="-11558"/>
              <a:lumOff val="-6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Universal pre-K programs also boosted demand.</a:t>
          </a:r>
        </a:p>
      </dsp:txBody>
      <dsp:txXfrm>
        <a:off x="4441625" y="1470726"/>
        <a:ext cx="2017226" cy="1694470"/>
      </dsp:txXfrm>
    </dsp:sp>
    <dsp:sp modelId="{94B6C347-51B4-4C9D-B4D8-9E2DE3D14A36}">
      <dsp:nvSpPr>
        <dsp:cNvPr id="0" name=""/>
        <dsp:cNvSpPr/>
      </dsp:nvSpPr>
      <dsp:spPr>
        <a:xfrm>
          <a:off x="5026620" y="679973"/>
          <a:ext cx="847235" cy="847235"/>
        </a:xfrm>
        <a:prstGeom prst="ellipse">
          <a:avLst/>
        </a:prstGeom>
        <a:solidFill>
          <a:schemeClr val="accent2">
            <a:hueOff val="-248348"/>
            <a:satOff val="2611"/>
            <a:lumOff val="-27973"/>
            <a:alphaOff val="0"/>
          </a:schemeClr>
        </a:solidFill>
        <a:ln w="15875" cap="flat" cmpd="sng" algn="ctr">
          <a:solidFill>
            <a:schemeClr val="accent2">
              <a:hueOff val="-248348"/>
              <a:satOff val="2611"/>
              <a:lumOff val="-27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5150695" y="804048"/>
        <a:ext cx="599085" cy="599085"/>
      </dsp:txXfrm>
    </dsp:sp>
    <dsp:sp modelId="{1448268D-8099-429E-A461-5EA2163EA8EB}">
      <dsp:nvSpPr>
        <dsp:cNvPr id="0" name=""/>
        <dsp:cNvSpPr/>
      </dsp:nvSpPr>
      <dsp:spPr>
        <a:xfrm>
          <a:off x="4441625" y="3221607"/>
          <a:ext cx="2017226" cy="72"/>
        </a:xfrm>
        <a:prstGeom prst="rect">
          <a:avLst/>
        </a:prstGeom>
        <a:solidFill>
          <a:schemeClr val="accent2">
            <a:hueOff val="-310435"/>
            <a:satOff val="3264"/>
            <a:lumOff val="-34967"/>
            <a:alphaOff val="0"/>
          </a:schemeClr>
        </a:solidFill>
        <a:ln w="15875" cap="flat" cmpd="sng" algn="ctr">
          <a:solidFill>
            <a:schemeClr val="accent2">
              <a:hueOff val="-310435"/>
              <a:satOff val="3264"/>
              <a:lumOff val="-3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116F9-B03E-427F-BA9A-51364E66F770}">
      <dsp:nvSpPr>
        <dsp:cNvPr id="0" name=""/>
        <dsp:cNvSpPr/>
      </dsp:nvSpPr>
      <dsp:spPr>
        <a:xfrm>
          <a:off x="6660574" y="397562"/>
          <a:ext cx="2017226" cy="2824117"/>
        </a:xfrm>
        <a:prstGeom prst="rect">
          <a:avLst/>
        </a:prstGeom>
        <a:solidFill>
          <a:schemeClr val="accent2">
            <a:tint val="40000"/>
            <a:alpha val="90000"/>
            <a:hueOff val="-249613"/>
            <a:satOff val="-17337"/>
            <a:lumOff val="-924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49613"/>
              <a:satOff val="-17337"/>
              <a:lumOff val="-9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Positive social impacts justify subsidies.  </a:t>
          </a:r>
        </a:p>
      </dsp:txBody>
      <dsp:txXfrm>
        <a:off x="6660574" y="1470726"/>
        <a:ext cx="2017226" cy="1694470"/>
      </dsp:txXfrm>
    </dsp:sp>
    <dsp:sp modelId="{04380322-6475-4FFC-AEB4-A348E21A3AC2}">
      <dsp:nvSpPr>
        <dsp:cNvPr id="0" name=""/>
        <dsp:cNvSpPr/>
      </dsp:nvSpPr>
      <dsp:spPr>
        <a:xfrm>
          <a:off x="7245570" y="679973"/>
          <a:ext cx="847235" cy="847235"/>
        </a:xfrm>
        <a:prstGeom prst="ellipse">
          <a:avLst/>
        </a:prstGeom>
        <a:solidFill>
          <a:schemeClr val="accent2">
            <a:hueOff val="-372523"/>
            <a:satOff val="3917"/>
            <a:lumOff val="-41960"/>
            <a:alphaOff val="0"/>
          </a:schemeClr>
        </a:solidFill>
        <a:ln w="15875" cap="flat" cmpd="sng" algn="ctr">
          <a:solidFill>
            <a:schemeClr val="accent2">
              <a:hueOff val="-372523"/>
              <a:satOff val="3917"/>
              <a:lumOff val="-4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7369645" y="804048"/>
        <a:ext cx="599085" cy="599085"/>
      </dsp:txXfrm>
    </dsp:sp>
    <dsp:sp modelId="{BDFE2228-8648-4451-BE24-75C69B9A30FF}">
      <dsp:nvSpPr>
        <dsp:cNvPr id="0" name=""/>
        <dsp:cNvSpPr/>
      </dsp:nvSpPr>
      <dsp:spPr>
        <a:xfrm>
          <a:off x="6660574" y="3221607"/>
          <a:ext cx="2017226" cy="72"/>
        </a:xfrm>
        <a:prstGeom prst="rect">
          <a:avLst/>
        </a:prstGeom>
        <a:solidFill>
          <a:schemeClr val="accent2">
            <a:hueOff val="-434610"/>
            <a:satOff val="4569"/>
            <a:lumOff val="-48953"/>
            <a:alphaOff val="0"/>
          </a:schemeClr>
        </a:solidFill>
        <a:ln w="15875" cap="flat" cmpd="sng" algn="ctr">
          <a:solidFill>
            <a:schemeClr val="accent2">
              <a:hueOff val="-434610"/>
              <a:satOff val="4569"/>
              <a:lumOff val="-489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F10BE-7CD5-4DCB-B986-527BC772ACA7}">
      <dsp:nvSpPr>
        <dsp:cNvPr id="0" name=""/>
        <dsp:cNvSpPr/>
      </dsp:nvSpPr>
      <dsp:spPr>
        <a:xfrm>
          <a:off x="8879524" y="397562"/>
          <a:ext cx="2017226" cy="2824117"/>
        </a:xfrm>
        <a:prstGeom prst="rect">
          <a:avLst/>
        </a:prstGeom>
        <a:solidFill>
          <a:schemeClr val="accent2">
            <a:tint val="40000"/>
            <a:alpha val="90000"/>
            <a:hueOff val="-332818"/>
            <a:satOff val="-23116"/>
            <a:lumOff val="-1232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32818"/>
              <a:satOff val="-23116"/>
              <a:lumOff val="-12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Data matters in formulating a policy that allocates capacity and funding.</a:t>
          </a:r>
        </a:p>
      </dsp:txBody>
      <dsp:txXfrm>
        <a:off x="8879524" y="1470726"/>
        <a:ext cx="2017226" cy="1694470"/>
      </dsp:txXfrm>
    </dsp:sp>
    <dsp:sp modelId="{A49FF77E-5BBB-4775-8F9E-FDA8C34D6A7E}">
      <dsp:nvSpPr>
        <dsp:cNvPr id="0" name=""/>
        <dsp:cNvSpPr/>
      </dsp:nvSpPr>
      <dsp:spPr>
        <a:xfrm>
          <a:off x="9464520" y="679973"/>
          <a:ext cx="847235" cy="847235"/>
        </a:xfrm>
        <a:prstGeom prst="ellipse">
          <a:avLst/>
        </a:prstGeom>
        <a:solidFill>
          <a:schemeClr val="accent2">
            <a:hueOff val="-496697"/>
            <a:satOff val="5222"/>
            <a:lumOff val="-55947"/>
            <a:alphaOff val="0"/>
          </a:schemeClr>
        </a:solidFill>
        <a:ln w="15875" cap="flat" cmpd="sng" algn="ctr">
          <a:solidFill>
            <a:schemeClr val="accent2">
              <a:hueOff val="-496697"/>
              <a:satOff val="5222"/>
              <a:lumOff val="-55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</a:t>
          </a:r>
        </a:p>
      </dsp:txBody>
      <dsp:txXfrm>
        <a:off x="9588595" y="804048"/>
        <a:ext cx="599085" cy="599085"/>
      </dsp:txXfrm>
    </dsp:sp>
    <dsp:sp modelId="{7E7EC86E-A2B2-4FE8-86E1-C14C4600D447}">
      <dsp:nvSpPr>
        <dsp:cNvPr id="0" name=""/>
        <dsp:cNvSpPr/>
      </dsp:nvSpPr>
      <dsp:spPr>
        <a:xfrm>
          <a:off x="8879524" y="3221607"/>
          <a:ext cx="2017226" cy="72"/>
        </a:xfrm>
        <a:prstGeom prst="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accent2">
              <a:hueOff val="-558784"/>
              <a:satOff val="5875"/>
              <a:lumOff val="-6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CCCDC-1E86-4FF1-890E-9BA0C7395D91}">
      <dsp:nvSpPr>
        <dsp:cNvPr id="0" name=""/>
        <dsp:cNvSpPr/>
      </dsp:nvSpPr>
      <dsp:spPr>
        <a:xfrm rot="16200000">
          <a:off x="533278" y="-528244"/>
          <a:ext cx="3786080" cy="4842569"/>
        </a:xfrm>
        <a:prstGeom prst="flowChartManualOperation">
          <a:avLst/>
        </a:prstGeom>
        <a:solidFill>
          <a:srgbClr val="35586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n-lt"/>
            </a:rPr>
            <a:t>Afterschool capacity</a:t>
          </a:r>
          <a:endParaRPr lang="en-US" sz="2100" kern="1200" dirty="0">
            <a:latin typeface="+mn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+mn-lt"/>
            </a:rPr>
            <a:t>- 33,400 children and youth attend regular afterschool programming in D.C.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+mn-lt"/>
            </a:rPr>
            <a:t>- Includes 28,700 children in pre-K to 8th grade and 4,700 youth in grades 9-12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+mn-lt"/>
            </a:rPr>
            <a:t>- Main providers are schools and community-based organizations (CBOs)</a:t>
          </a:r>
        </a:p>
      </dsp:txBody>
      <dsp:txXfrm rot="5400000">
        <a:off x="5034" y="757216"/>
        <a:ext cx="4842569" cy="2271648"/>
      </dsp:txXfrm>
    </dsp:sp>
    <dsp:sp modelId="{D9CFCED6-0032-4ECE-900D-5271A8EFCC29}">
      <dsp:nvSpPr>
        <dsp:cNvPr id="0" name=""/>
        <dsp:cNvSpPr/>
      </dsp:nvSpPr>
      <dsp:spPr>
        <a:xfrm rot="16200000">
          <a:off x="5739041" y="-528244"/>
          <a:ext cx="3786080" cy="4842569"/>
        </a:xfrm>
        <a:prstGeom prst="flowChartManualOperation">
          <a:avLst/>
        </a:prstGeom>
        <a:solidFill>
          <a:srgbClr val="538BA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n-lt"/>
            </a:rPr>
            <a:t>Summer school capacity</a:t>
          </a:r>
          <a:endParaRPr lang="en-US" sz="21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600" kern="1200">
              <a:latin typeface="+mn-lt"/>
            </a:rPr>
            <a:t>- 15,000 children and youth from pre-K3 to 12th grade participate in summer programs in D.C.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600" kern="1200">
              <a:latin typeface="+mn-lt"/>
            </a:rPr>
            <a:t>- Includes 4,700 entering pre-K3 to 8th grade, and 10,800 in grades 9 through 12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600" kern="1200">
              <a:latin typeface="+mn-lt"/>
            </a:rPr>
            <a:t>- Not counting MBSYEP participants, the number of summer program participants in grades 9 through 12 was less than 2,800)</a:t>
          </a:r>
        </a:p>
      </dsp:txBody>
      <dsp:txXfrm rot="5400000">
        <a:off x="5210797" y="757216"/>
        <a:ext cx="4842569" cy="2271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CAB33-69BA-4055-B52C-778B77CBF250}">
      <dsp:nvSpPr>
        <dsp:cNvPr id="0" name=""/>
        <dsp:cNvSpPr/>
      </dsp:nvSpPr>
      <dsp:spPr>
        <a:xfrm>
          <a:off x="0" y="50093"/>
          <a:ext cx="10058399" cy="873953"/>
        </a:xfrm>
        <a:prstGeom prst="roundRect">
          <a:avLst/>
        </a:prstGeom>
        <a:solidFill>
          <a:srgbClr val="82AB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Finding up-to-date information about OST program offerings often difficult.</a:t>
          </a:r>
          <a:endParaRPr lang="en-US" sz="2200" kern="1200" dirty="0"/>
        </a:p>
      </dsp:txBody>
      <dsp:txXfrm>
        <a:off x="42663" y="92756"/>
        <a:ext cx="9973073" cy="788627"/>
      </dsp:txXfrm>
    </dsp:sp>
    <dsp:sp modelId="{4AA7548D-71F5-4506-92C2-2C28ECA36E1F}">
      <dsp:nvSpPr>
        <dsp:cNvPr id="0" name=""/>
        <dsp:cNvSpPr/>
      </dsp:nvSpPr>
      <dsp:spPr>
        <a:xfrm>
          <a:off x="0" y="987406"/>
          <a:ext cx="10058399" cy="873953"/>
        </a:xfrm>
        <a:prstGeom prst="roundRect">
          <a:avLst/>
        </a:prstGeom>
        <a:solidFill>
          <a:srgbClr val="538BA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Affordable options are available, but limited.</a:t>
          </a:r>
          <a:endParaRPr lang="en-US" sz="2200" kern="1200"/>
        </a:p>
      </dsp:txBody>
      <dsp:txXfrm>
        <a:off x="42663" y="1030069"/>
        <a:ext cx="9973073" cy="788627"/>
      </dsp:txXfrm>
    </dsp:sp>
    <dsp:sp modelId="{019BEDB1-1B45-4845-8B8B-4F20DC585B0C}">
      <dsp:nvSpPr>
        <dsp:cNvPr id="0" name=""/>
        <dsp:cNvSpPr/>
      </dsp:nvSpPr>
      <dsp:spPr>
        <a:xfrm>
          <a:off x="0" y="1924719"/>
          <a:ext cx="10058399" cy="873953"/>
        </a:xfrm>
        <a:prstGeom prst="roundRect">
          <a:avLst/>
        </a:prstGeom>
        <a:solidFill>
          <a:srgbClr val="496E8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Limited program hours and related transportation logistics can present challenges for families with young children.</a:t>
          </a:r>
          <a:endParaRPr lang="en-US" sz="2200" kern="1200" dirty="0"/>
        </a:p>
      </dsp:txBody>
      <dsp:txXfrm>
        <a:off x="42663" y="1967382"/>
        <a:ext cx="9973073" cy="788627"/>
      </dsp:txXfrm>
    </dsp:sp>
    <dsp:sp modelId="{3F577B55-ED17-44C0-8A69-E84432DA10AA}">
      <dsp:nvSpPr>
        <dsp:cNvPr id="0" name=""/>
        <dsp:cNvSpPr/>
      </dsp:nvSpPr>
      <dsp:spPr>
        <a:xfrm>
          <a:off x="0" y="2862033"/>
          <a:ext cx="10058399" cy="873953"/>
        </a:xfrm>
        <a:prstGeom prst="round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Quality seen to vary by neighborhood.</a:t>
          </a:r>
          <a:endParaRPr lang="en-US" sz="2200" kern="1200" dirty="0"/>
        </a:p>
      </dsp:txBody>
      <dsp:txXfrm>
        <a:off x="42663" y="2904696"/>
        <a:ext cx="9973073" cy="788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CAB33-69BA-4055-B52C-778B77CBF250}">
      <dsp:nvSpPr>
        <dsp:cNvPr id="0" name=""/>
        <dsp:cNvSpPr/>
      </dsp:nvSpPr>
      <dsp:spPr>
        <a:xfrm>
          <a:off x="0" y="4479"/>
          <a:ext cx="10058399" cy="1141920"/>
        </a:xfrm>
        <a:prstGeom prst="roundRect">
          <a:avLst/>
        </a:prstGeom>
        <a:solidFill>
          <a:srgbClr val="82AB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Sports and community service were most common non-school activities among our focus group participants</a:t>
          </a:r>
        </a:p>
      </dsp:txBody>
      <dsp:txXfrm>
        <a:off x="55744" y="60223"/>
        <a:ext cx="9946911" cy="1030432"/>
      </dsp:txXfrm>
    </dsp:sp>
    <dsp:sp modelId="{4AA7548D-71F5-4506-92C2-2C28ECA36E1F}">
      <dsp:nvSpPr>
        <dsp:cNvPr id="0" name=""/>
        <dsp:cNvSpPr/>
      </dsp:nvSpPr>
      <dsp:spPr>
        <a:xfrm>
          <a:off x="0" y="1322080"/>
          <a:ext cx="10058399" cy="1141920"/>
        </a:xfrm>
        <a:prstGeom prst="roundRect">
          <a:avLst/>
        </a:prstGeom>
        <a:solidFill>
          <a:srgbClr val="496E8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Schools, parents, and other OST programs are important information sources for youth</a:t>
          </a:r>
        </a:p>
      </dsp:txBody>
      <dsp:txXfrm>
        <a:off x="55744" y="1377824"/>
        <a:ext cx="9946911" cy="1030432"/>
      </dsp:txXfrm>
    </dsp:sp>
    <dsp:sp modelId="{019BEDB1-1B45-4845-8B8B-4F20DC585B0C}">
      <dsp:nvSpPr>
        <dsp:cNvPr id="0" name=""/>
        <dsp:cNvSpPr/>
      </dsp:nvSpPr>
      <dsp:spPr>
        <a:xfrm>
          <a:off x="0" y="2639680"/>
          <a:ext cx="10058399" cy="1141920"/>
        </a:xfrm>
        <a:prstGeom prst="round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Interest in expanded program offerings (STEM, arts, pre-professional and career)</a:t>
          </a:r>
        </a:p>
      </dsp:txBody>
      <dsp:txXfrm>
        <a:off x="55744" y="2695424"/>
        <a:ext cx="9946911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7EB3-3C40-4833-9E61-650736FE9AEC}">
      <dsp:nvSpPr>
        <dsp:cNvPr id="0" name=""/>
        <dsp:cNvSpPr/>
      </dsp:nvSpPr>
      <dsp:spPr>
        <a:xfrm>
          <a:off x="201674" y="44897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4C5B69"/>
              </a:solidFill>
            </a:rPr>
            <a:t>Data collection</a:t>
          </a:r>
        </a:p>
      </dsp:txBody>
      <dsp:txXfrm>
        <a:off x="201674" y="448979"/>
        <a:ext cx="4729019" cy="1477818"/>
      </dsp:txXfrm>
    </dsp:sp>
    <dsp:sp modelId="{45379262-6249-4006-B5B2-C60157DF355C}">
      <dsp:nvSpPr>
        <dsp:cNvPr id="0" name=""/>
        <dsp:cNvSpPr/>
      </dsp:nvSpPr>
      <dsp:spPr>
        <a:xfrm>
          <a:off x="4632" y="528852"/>
          <a:ext cx="1034473" cy="965039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9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6326D-FF3E-472B-900A-DB539D0966B5}">
      <dsp:nvSpPr>
        <dsp:cNvPr id="0" name=""/>
        <dsp:cNvSpPr/>
      </dsp:nvSpPr>
      <dsp:spPr>
        <a:xfrm>
          <a:off x="5324748" y="44897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4C5B69"/>
              </a:solidFill>
            </a:rPr>
            <a:t>Research on business models</a:t>
          </a:r>
        </a:p>
      </dsp:txBody>
      <dsp:txXfrm>
        <a:off x="5324748" y="448979"/>
        <a:ext cx="4729019" cy="1477818"/>
      </dsp:txXfrm>
    </dsp:sp>
    <dsp:sp modelId="{1940C644-5637-4AFF-B504-788AB506F4F9}">
      <dsp:nvSpPr>
        <dsp:cNvPr id="0" name=""/>
        <dsp:cNvSpPr/>
      </dsp:nvSpPr>
      <dsp:spPr>
        <a:xfrm>
          <a:off x="5127705" y="531800"/>
          <a:ext cx="1034473" cy="959142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1AAEC-03D1-4625-9F5C-2B2790D4C2BD}">
      <dsp:nvSpPr>
        <dsp:cNvPr id="0" name=""/>
        <dsp:cNvSpPr/>
      </dsp:nvSpPr>
      <dsp:spPr>
        <a:xfrm>
          <a:off x="2763211" y="2095926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4C5B69"/>
              </a:solidFill>
            </a:rPr>
            <a:t>Quality, effectiveness, and barriers to participation</a:t>
          </a:r>
          <a:endParaRPr lang="en-US" sz="2900" kern="1200" dirty="0">
            <a:solidFill>
              <a:srgbClr val="4C5B69"/>
            </a:solidFill>
          </a:endParaRPr>
        </a:p>
      </dsp:txBody>
      <dsp:txXfrm>
        <a:off x="2763211" y="2095926"/>
        <a:ext cx="4729019" cy="1477818"/>
      </dsp:txXfrm>
    </dsp:sp>
    <dsp:sp modelId="{16A3EED9-71BC-4523-9C65-897C5873B6BA}">
      <dsp:nvSpPr>
        <dsp:cNvPr id="0" name=""/>
        <dsp:cNvSpPr/>
      </dsp:nvSpPr>
      <dsp:spPr>
        <a:xfrm>
          <a:off x="2566168" y="2135128"/>
          <a:ext cx="1034473" cy="1046379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D7DB1-5B8A-435C-9392-90FDED036672}">
      <dsp:nvSpPr>
        <dsp:cNvPr id="0" name=""/>
        <dsp:cNvSpPr/>
      </dsp:nvSpPr>
      <dsp:spPr>
        <a:xfrm>
          <a:off x="197" y="450748"/>
          <a:ext cx="2386548" cy="2863858"/>
        </a:xfrm>
        <a:prstGeom prst="rect">
          <a:avLst/>
        </a:prstGeom>
        <a:solidFill>
          <a:srgbClr val="82ABC0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Collect standardized data about OST programs provided by the District government and organizations receiving government funding. </a:t>
          </a:r>
          <a:endParaRPr lang="en-US" sz="1400" kern="1200" dirty="0"/>
        </a:p>
      </dsp:txBody>
      <dsp:txXfrm>
        <a:off x="197" y="1596291"/>
        <a:ext cx="2386548" cy="1718315"/>
      </dsp:txXfrm>
    </dsp:sp>
    <dsp:sp modelId="{0A91BB80-04C4-41C5-8654-72E503BC32A5}">
      <dsp:nvSpPr>
        <dsp:cNvPr id="0" name=""/>
        <dsp:cNvSpPr/>
      </dsp:nvSpPr>
      <dsp:spPr>
        <a:xfrm>
          <a:off x="197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01</a:t>
          </a:r>
        </a:p>
      </dsp:txBody>
      <dsp:txXfrm>
        <a:off x="197" y="450748"/>
        <a:ext cx="2386548" cy="1145543"/>
      </dsp:txXfrm>
    </dsp:sp>
    <dsp:sp modelId="{868F2BDA-D2DF-49EF-9F4F-BE7813AFC537}">
      <dsp:nvSpPr>
        <dsp:cNvPr id="0" name=""/>
        <dsp:cNvSpPr/>
      </dsp:nvSpPr>
      <dsp:spPr>
        <a:xfrm>
          <a:off x="2577670" y="450748"/>
          <a:ext cx="2386548" cy="2863858"/>
        </a:xfrm>
        <a:prstGeom prst="rect">
          <a:avLst/>
        </a:prstGeom>
        <a:solidFill>
          <a:srgbClr val="4F849F"/>
        </a:solidFill>
        <a:ln w="15875" cap="flat" cmpd="sng" algn="ctr">
          <a:solidFill>
            <a:schemeClr val="accent2">
              <a:hueOff val="-186261"/>
              <a:satOff val="1958"/>
              <a:lumOff val="-2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Work with private foundations to expand OST program data collection to programs receiving foundational support.</a:t>
          </a:r>
          <a:endParaRPr lang="en-US" sz="1400" kern="1200" dirty="0"/>
        </a:p>
      </dsp:txBody>
      <dsp:txXfrm>
        <a:off x="2577670" y="1596291"/>
        <a:ext cx="2386548" cy="1718315"/>
      </dsp:txXfrm>
    </dsp:sp>
    <dsp:sp modelId="{AF9AA7DE-D225-4985-A341-8CCCDE0A74C0}">
      <dsp:nvSpPr>
        <dsp:cNvPr id="0" name=""/>
        <dsp:cNvSpPr/>
      </dsp:nvSpPr>
      <dsp:spPr>
        <a:xfrm>
          <a:off x="2577670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02</a:t>
          </a:r>
        </a:p>
      </dsp:txBody>
      <dsp:txXfrm>
        <a:off x="2577670" y="450748"/>
        <a:ext cx="2386548" cy="1145543"/>
      </dsp:txXfrm>
    </dsp:sp>
    <dsp:sp modelId="{D0FC06FB-906F-4F2E-93FF-23BFFBE0DFA3}">
      <dsp:nvSpPr>
        <dsp:cNvPr id="0" name=""/>
        <dsp:cNvSpPr/>
      </dsp:nvSpPr>
      <dsp:spPr>
        <a:xfrm>
          <a:off x="5155142" y="450748"/>
          <a:ext cx="2386548" cy="2863858"/>
        </a:xfrm>
        <a:prstGeom prst="rect">
          <a:avLst/>
        </a:prstGeom>
        <a:solidFill>
          <a:srgbClr val="355869"/>
        </a:solidFill>
        <a:ln w="15875" cap="flat" cmpd="sng" algn="ctr">
          <a:solidFill>
            <a:schemeClr val="accent2">
              <a:hueOff val="-372523"/>
              <a:satOff val="3917"/>
              <a:lumOff val="-4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Work closely with public charter schools to better understand how charter schools serve children, youth, and families through OST programs. </a:t>
          </a:r>
          <a:endParaRPr lang="en-US" sz="1400" kern="1200"/>
        </a:p>
      </dsp:txBody>
      <dsp:txXfrm>
        <a:off x="5155142" y="1596291"/>
        <a:ext cx="2386548" cy="1718315"/>
      </dsp:txXfrm>
    </dsp:sp>
    <dsp:sp modelId="{D3214FD8-C436-4E15-A6BB-F48DA4A74770}">
      <dsp:nvSpPr>
        <dsp:cNvPr id="0" name=""/>
        <dsp:cNvSpPr/>
      </dsp:nvSpPr>
      <dsp:spPr>
        <a:xfrm>
          <a:off x="5155142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03</a:t>
          </a:r>
        </a:p>
      </dsp:txBody>
      <dsp:txXfrm>
        <a:off x="5155142" y="450748"/>
        <a:ext cx="2386548" cy="1145543"/>
      </dsp:txXfrm>
    </dsp:sp>
    <dsp:sp modelId="{5BB255ED-7C1F-4936-80C8-68B9609F28A0}">
      <dsp:nvSpPr>
        <dsp:cNvPr id="0" name=""/>
        <dsp:cNvSpPr/>
      </dsp:nvSpPr>
      <dsp:spPr>
        <a:xfrm>
          <a:off x="7732615" y="450748"/>
          <a:ext cx="2386548" cy="2863858"/>
        </a:xfrm>
        <a:prstGeom prst="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accent2">
              <a:hueOff val="-558784"/>
              <a:satOff val="5875"/>
              <a:lumOff val="-6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Collect information on OST programs operated by fully private providers that do not receive public funding. </a:t>
          </a:r>
          <a:endParaRPr lang="en-US" sz="1400" kern="1200"/>
        </a:p>
      </dsp:txBody>
      <dsp:txXfrm>
        <a:off x="7732615" y="1596291"/>
        <a:ext cx="2386548" cy="1718315"/>
      </dsp:txXfrm>
    </dsp:sp>
    <dsp:sp modelId="{FC5EE1FB-B0D8-4BD7-BE01-3A83F42BC381}">
      <dsp:nvSpPr>
        <dsp:cNvPr id="0" name=""/>
        <dsp:cNvSpPr/>
      </dsp:nvSpPr>
      <dsp:spPr>
        <a:xfrm>
          <a:off x="7732615" y="450748"/>
          <a:ext cx="2386548" cy="114554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04</a:t>
          </a:r>
        </a:p>
      </dsp:txBody>
      <dsp:txXfrm>
        <a:off x="7732615" y="450748"/>
        <a:ext cx="2386548" cy="11455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011C3-2EAA-4C04-9F4D-E6EA190503C6}">
      <dsp:nvSpPr>
        <dsp:cNvPr id="0" name=""/>
        <dsp:cNvSpPr/>
      </dsp:nvSpPr>
      <dsp:spPr>
        <a:xfrm>
          <a:off x="5644" y="423870"/>
          <a:ext cx="3297427" cy="989228"/>
        </a:xfrm>
        <a:prstGeom prst="rect">
          <a:avLst/>
        </a:prstGeom>
        <a:solidFill>
          <a:srgbClr val="82ABC0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70" tIns="260570" rIns="260570" bIns="26057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Study</a:t>
          </a:r>
        </a:p>
      </dsp:txBody>
      <dsp:txXfrm>
        <a:off x="5644" y="423870"/>
        <a:ext cx="3297427" cy="989228"/>
      </dsp:txXfrm>
    </dsp:sp>
    <dsp:sp modelId="{5B68B623-CE58-4EBE-AA31-6230637C630C}">
      <dsp:nvSpPr>
        <dsp:cNvPr id="0" name=""/>
        <dsp:cNvSpPr/>
      </dsp:nvSpPr>
      <dsp:spPr>
        <a:xfrm>
          <a:off x="5644" y="1413098"/>
          <a:ext cx="3297427" cy="19283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13" tIns="325713" rIns="325713" bIns="325713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Study OST provider costs, financing, and pricing models.</a:t>
          </a:r>
        </a:p>
      </dsp:txBody>
      <dsp:txXfrm>
        <a:off x="5644" y="1413098"/>
        <a:ext cx="3297427" cy="1928386"/>
      </dsp:txXfrm>
    </dsp:sp>
    <dsp:sp modelId="{2C2B1E35-A6FA-4DE6-A3CB-5351AE6EE76E}">
      <dsp:nvSpPr>
        <dsp:cNvPr id="0" name=""/>
        <dsp:cNvSpPr/>
      </dsp:nvSpPr>
      <dsp:spPr>
        <a:xfrm>
          <a:off x="3410967" y="423870"/>
          <a:ext cx="3297427" cy="989228"/>
        </a:xfrm>
        <a:prstGeom prst="rect">
          <a:avLst/>
        </a:prstGeom>
        <a:solidFill>
          <a:srgbClr val="496E87"/>
        </a:solidFill>
        <a:ln w="15875" cap="flat" cmpd="sng" algn="ctr">
          <a:solidFill>
            <a:schemeClr val="accent2">
              <a:hueOff val="-279392"/>
              <a:satOff val="2937"/>
              <a:lumOff val="-3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70" tIns="260570" rIns="260570" bIns="26057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Conduct</a:t>
          </a:r>
        </a:p>
      </dsp:txBody>
      <dsp:txXfrm>
        <a:off x="3410967" y="423870"/>
        <a:ext cx="3297427" cy="989228"/>
      </dsp:txXfrm>
    </dsp:sp>
    <dsp:sp modelId="{EC12387A-13D7-4652-8448-209C64C81532}">
      <dsp:nvSpPr>
        <dsp:cNvPr id="0" name=""/>
        <dsp:cNvSpPr/>
      </dsp:nvSpPr>
      <dsp:spPr>
        <a:xfrm>
          <a:off x="3410967" y="1413098"/>
          <a:ext cx="3297427" cy="1928386"/>
        </a:xfrm>
        <a:prstGeom prst="rect">
          <a:avLst/>
        </a:prstGeom>
        <a:solidFill>
          <a:schemeClr val="accent2">
            <a:tint val="40000"/>
            <a:alpha val="90000"/>
            <a:hueOff val="-166409"/>
            <a:satOff val="-11558"/>
            <a:lumOff val="-616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66409"/>
              <a:satOff val="-11558"/>
              <a:lumOff val="-6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13" tIns="325713" rIns="325713" bIns="325713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Conduct further research on challenges facing specific groups with additional barriers to academic success or other unique concerns.</a:t>
          </a:r>
        </a:p>
      </dsp:txBody>
      <dsp:txXfrm>
        <a:off x="3410967" y="1413098"/>
        <a:ext cx="3297427" cy="1928386"/>
      </dsp:txXfrm>
    </dsp:sp>
    <dsp:sp modelId="{46ABE736-0EDB-4003-A8F1-8A56F231FA36}">
      <dsp:nvSpPr>
        <dsp:cNvPr id="0" name=""/>
        <dsp:cNvSpPr/>
      </dsp:nvSpPr>
      <dsp:spPr>
        <a:xfrm>
          <a:off x="6816289" y="423870"/>
          <a:ext cx="3297427" cy="989228"/>
        </a:xfrm>
        <a:prstGeom prst="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accent2">
              <a:hueOff val="-558784"/>
              <a:satOff val="5875"/>
              <a:lumOff val="-6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70" tIns="260570" rIns="260570" bIns="26057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Develop</a:t>
          </a:r>
        </a:p>
      </dsp:txBody>
      <dsp:txXfrm>
        <a:off x="6816289" y="423870"/>
        <a:ext cx="3297427" cy="989228"/>
      </dsp:txXfrm>
    </dsp:sp>
    <dsp:sp modelId="{B0ABC141-3979-4195-9BC3-466FD256B928}">
      <dsp:nvSpPr>
        <dsp:cNvPr id="0" name=""/>
        <dsp:cNvSpPr/>
      </dsp:nvSpPr>
      <dsp:spPr>
        <a:xfrm>
          <a:off x="6816289" y="1413098"/>
          <a:ext cx="3297427" cy="1928386"/>
        </a:xfrm>
        <a:prstGeom prst="rect">
          <a:avLst/>
        </a:prstGeom>
        <a:solidFill>
          <a:schemeClr val="accent2">
            <a:tint val="40000"/>
            <a:alpha val="90000"/>
            <a:hueOff val="-332818"/>
            <a:satOff val="-23116"/>
            <a:lumOff val="-1232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32818"/>
              <a:satOff val="-23116"/>
              <a:lumOff val="-12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13" tIns="325713" rIns="325713" bIns="325713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quality and effectiveness benchmarks.</a:t>
          </a:r>
        </a:p>
      </dsp:txBody>
      <dsp:txXfrm>
        <a:off x="6816289" y="1413098"/>
        <a:ext cx="3297427" cy="1928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6D3EE-8C03-4DCD-8C15-F738AFCDD876}">
      <dsp:nvSpPr>
        <dsp:cNvPr id="0" name=""/>
        <dsp:cNvSpPr/>
      </dsp:nvSpPr>
      <dsp:spPr>
        <a:xfrm>
          <a:off x="6546" y="581720"/>
          <a:ext cx="2046500" cy="2455800"/>
        </a:xfrm>
        <a:prstGeom prst="rect">
          <a:avLst/>
        </a:prstGeom>
        <a:solidFill>
          <a:srgbClr val="82ABC0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0" rIns="20214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Work with providers to extend program hours to meet the needs of families.</a:t>
          </a:r>
        </a:p>
      </dsp:txBody>
      <dsp:txXfrm>
        <a:off x="6546" y="1564040"/>
        <a:ext cx="2046500" cy="1473480"/>
      </dsp:txXfrm>
    </dsp:sp>
    <dsp:sp modelId="{A409A27C-B6B4-43FD-9B2E-405535117409}">
      <dsp:nvSpPr>
        <dsp:cNvPr id="0" name=""/>
        <dsp:cNvSpPr/>
      </dsp:nvSpPr>
      <dsp:spPr>
        <a:xfrm>
          <a:off x="6546" y="581720"/>
          <a:ext cx="2046500" cy="98232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165100" rIns="202149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01</a:t>
          </a:r>
        </a:p>
      </dsp:txBody>
      <dsp:txXfrm>
        <a:off x="6546" y="581720"/>
        <a:ext cx="2046500" cy="982320"/>
      </dsp:txXfrm>
    </dsp:sp>
    <dsp:sp modelId="{CD23FB35-1ECB-4296-8CCD-3D0D0A838DDB}">
      <dsp:nvSpPr>
        <dsp:cNvPr id="0" name=""/>
        <dsp:cNvSpPr/>
      </dsp:nvSpPr>
      <dsp:spPr>
        <a:xfrm>
          <a:off x="2216767" y="581720"/>
          <a:ext cx="2046500" cy="2455800"/>
        </a:xfrm>
        <a:prstGeom prst="rect">
          <a:avLst/>
        </a:prstGeom>
        <a:solidFill>
          <a:srgbClr val="538BA7"/>
        </a:solidFill>
        <a:ln w="15875" cap="flat" cmpd="sng" algn="ctr">
          <a:solidFill>
            <a:schemeClr val="accent2">
              <a:hueOff val="-139696"/>
              <a:satOff val="1469"/>
              <a:lumOff val="-15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0" rIns="20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Consider supervised transportation options for program serving younger children.</a:t>
          </a:r>
        </a:p>
      </dsp:txBody>
      <dsp:txXfrm>
        <a:off x="2216767" y="1564040"/>
        <a:ext cx="2046500" cy="1473480"/>
      </dsp:txXfrm>
    </dsp:sp>
    <dsp:sp modelId="{3E5CDD9B-3509-4610-8DC3-E8B858BC15AA}">
      <dsp:nvSpPr>
        <dsp:cNvPr id="0" name=""/>
        <dsp:cNvSpPr/>
      </dsp:nvSpPr>
      <dsp:spPr>
        <a:xfrm>
          <a:off x="2216767" y="581720"/>
          <a:ext cx="2046500" cy="98232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165100" rIns="202149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02</a:t>
          </a:r>
        </a:p>
      </dsp:txBody>
      <dsp:txXfrm>
        <a:off x="2216767" y="581720"/>
        <a:ext cx="2046500" cy="982320"/>
      </dsp:txXfrm>
    </dsp:sp>
    <dsp:sp modelId="{4ACE757D-6DC1-4C19-BC5A-665CA46C9C9E}">
      <dsp:nvSpPr>
        <dsp:cNvPr id="0" name=""/>
        <dsp:cNvSpPr/>
      </dsp:nvSpPr>
      <dsp:spPr>
        <a:xfrm>
          <a:off x="4426988" y="581720"/>
          <a:ext cx="2046500" cy="2455800"/>
        </a:xfrm>
        <a:prstGeom prst="rect">
          <a:avLst/>
        </a:prstGeom>
        <a:solidFill>
          <a:srgbClr val="496E87"/>
        </a:solidFill>
        <a:ln w="15875" cap="flat" cmpd="sng" algn="ctr">
          <a:solidFill>
            <a:schemeClr val="accent2">
              <a:hueOff val="-279392"/>
              <a:satOff val="2937"/>
              <a:lumOff val="-3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0" rIns="20214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Increase the number/range of opportunities for older youth; more effectively engage in programming.</a:t>
          </a:r>
        </a:p>
      </dsp:txBody>
      <dsp:txXfrm>
        <a:off x="4426988" y="1564040"/>
        <a:ext cx="2046500" cy="1473480"/>
      </dsp:txXfrm>
    </dsp:sp>
    <dsp:sp modelId="{3FEC276F-508D-4303-AAF8-CF4FCF331FF0}">
      <dsp:nvSpPr>
        <dsp:cNvPr id="0" name=""/>
        <dsp:cNvSpPr/>
      </dsp:nvSpPr>
      <dsp:spPr>
        <a:xfrm>
          <a:off x="4426988" y="581720"/>
          <a:ext cx="2046500" cy="98232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165100" rIns="202149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03</a:t>
          </a:r>
        </a:p>
      </dsp:txBody>
      <dsp:txXfrm>
        <a:off x="4426988" y="581720"/>
        <a:ext cx="2046500" cy="982320"/>
      </dsp:txXfrm>
    </dsp:sp>
    <dsp:sp modelId="{6B98B854-ED98-4946-BADE-F392B7410E31}">
      <dsp:nvSpPr>
        <dsp:cNvPr id="0" name=""/>
        <dsp:cNvSpPr/>
      </dsp:nvSpPr>
      <dsp:spPr>
        <a:xfrm>
          <a:off x="6637208" y="581720"/>
          <a:ext cx="2046500" cy="2455800"/>
        </a:xfrm>
        <a:prstGeom prst="rect">
          <a:avLst/>
        </a:prstGeom>
        <a:solidFill>
          <a:srgbClr val="325364"/>
        </a:solidFill>
        <a:ln w="15875" cap="flat" cmpd="sng" algn="ctr">
          <a:solidFill>
            <a:schemeClr val="accent2">
              <a:hueOff val="-419088"/>
              <a:satOff val="4406"/>
              <a:lumOff val="-47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0" rIns="20214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More fully engage schools and other nodes in children and youth’s informational networks as outreach partners.</a:t>
          </a:r>
        </a:p>
      </dsp:txBody>
      <dsp:txXfrm>
        <a:off x="6637208" y="1564040"/>
        <a:ext cx="2046500" cy="1473480"/>
      </dsp:txXfrm>
    </dsp:sp>
    <dsp:sp modelId="{E9F30028-87C3-4EB6-B5FD-408FBB3A9CB3}">
      <dsp:nvSpPr>
        <dsp:cNvPr id="0" name=""/>
        <dsp:cNvSpPr/>
      </dsp:nvSpPr>
      <dsp:spPr>
        <a:xfrm>
          <a:off x="6637208" y="581720"/>
          <a:ext cx="2046500" cy="98232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165100" rIns="202149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04</a:t>
          </a:r>
        </a:p>
      </dsp:txBody>
      <dsp:txXfrm>
        <a:off x="6637208" y="581720"/>
        <a:ext cx="2046500" cy="982320"/>
      </dsp:txXfrm>
    </dsp:sp>
    <dsp:sp modelId="{54FA8CDF-F743-41BE-94B1-1CBAFAA311E1}">
      <dsp:nvSpPr>
        <dsp:cNvPr id="0" name=""/>
        <dsp:cNvSpPr/>
      </dsp:nvSpPr>
      <dsp:spPr>
        <a:xfrm>
          <a:off x="8847429" y="581720"/>
          <a:ext cx="2046500" cy="2455800"/>
        </a:xfrm>
        <a:prstGeom prst="rect">
          <a:avLst/>
        </a:prstGeom>
        <a:solidFill>
          <a:schemeClr val="accent2">
            <a:hueOff val="-558784"/>
            <a:satOff val="5875"/>
            <a:lumOff val="-62940"/>
            <a:alphaOff val="0"/>
          </a:schemeClr>
        </a:solidFill>
        <a:ln w="15875" cap="flat" cmpd="sng" algn="ctr">
          <a:solidFill>
            <a:schemeClr val="accent2">
              <a:hueOff val="-558784"/>
              <a:satOff val="5875"/>
              <a:lumOff val="-6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0" rIns="20214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Improve outreach and communication with families. </a:t>
          </a:r>
        </a:p>
      </dsp:txBody>
      <dsp:txXfrm>
        <a:off x="8847429" y="1564040"/>
        <a:ext cx="2046500" cy="1473480"/>
      </dsp:txXfrm>
    </dsp:sp>
    <dsp:sp modelId="{2B457F8E-47FA-49AE-8F96-1C8EFE6898A0}">
      <dsp:nvSpPr>
        <dsp:cNvPr id="0" name=""/>
        <dsp:cNvSpPr/>
      </dsp:nvSpPr>
      <dsp:spPr>
        <a:xfrm>
          <a:off x="8847429" y="581720"/>
          <a:ext cx="2046500" cy="98232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49" tIns="165100" rIns="202149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05</a:t>
          </a:r>
        </a:p>
      </dsp:txBody>
      <dsp:txXfrm>
        <a:off x="8847429" y="581720"/>
        <a:ext cx="2046500" cy="98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B949-A2E1-4BE5-9E48-8E1DA59DAD6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FE554-91EE-4614-B74D-A195BFD8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7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841-958B-4B4D-A8CC-F7EC33AE745E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6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C3DC-3338-43E6-82D1-AC7DB4FBB478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6A05-0A20-4A51-8FCC-847A4D76F949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E1E8-E6DB-46D7-B068-429600219286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8364" y="6459783"/>
            <a:ext cx="1312025" cy="365125"/>
          </a:xfrm>
        </p:spPr>
        <p:txBody>
          <a:bodyPr/>
          <a:lstStyle/>
          <a:p>
            <a:fld id="{0BF38269-574B-4EC2-8333-E704AEB668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5F3BCE-7DA6-4B7B-BC39-939AA1A30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54" y="6335552"/>
            <a:ext cx="1230026" cy="6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D6D0-B291-4A04-A02B-51A75CAA11B3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1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CE10-1C9A-4B9B-B8AB-67872537A3D1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1F03-7B21-45A4-A1B3-53D30106A8F7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862-124F-47DC-97EB-FA8D2D48CFA0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349" y="6432506"/>
            <a:ext cx="1312025" cy="365125"/>
          </a:xfrm>
        </p:spPr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2CF7AE3-04DC-4557-BC86-0E24816C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74" y="6300223"/>
            <a:ext cx="1371669" cy="6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DEF0-D34E-47F3-8DEE-CACBEFB9476F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1A7ABA-2826-4C8E-94B4-6DB30F8E5D1F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3E8C-7B9A-4BB4-A4BE-C4E133E900BF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6A3A2B-168F-4BF7-BF18-72D2149ED8E8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4898F8-6B96-4383-81B7-6DF413602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86194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2405-7731-4E4D-A7E9-260265E1E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1" y="1825848"/>
            <a:ext cx="4343853" cy="267787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Needs Assessment of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Out-of-School Time Programs in the District of Columbia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BCEAA-88DF-43AD-B20F-5D835EF3A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1" y="5155343"/>
            <a:ext cx="4343853" cy="1111347"/>
          </a:xfrm>
        </p:spPr>
        <p:txBody>
          <a:bodyPr>
            <a:normAutofit/>
          </a:bodyPr>
          <a:lstStyle/>
          <a:p>
            <a:pPr algn="ctr"/>
            <a:r>
              <a:rPr lang="en-US" b="1" spc="300" dirty="0">
                <a:solidFill>
                  <a:schemeClr val="bg1"/>
                </a:solidFill>
              </a:rPr>
              <a:t>D.C. Policy Center</a:t>
            </a:r>
          </a:p>
          <a:p>
            <a:pPr algn="ctr"/>
            <a:r>
              <a:rPr lang="en-US" b="1" spc="300" dirty="0">
                <a:solidFill>
                  <a:schemeClr val="bg1"/>
                </a:solidFill>
              </a:rPr>
              <a:t>October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FFDEF-0F8A-4323-9142-68B2AE16F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86" y="692610"/>
            <a:ext cx="2743341" cy="13684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555CD8-CFF7-4765-A561-CE30D848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>
                <a:latin typeface="+mj-lt"/>
              </a:rPr>
              <a:t>1</a:t>
            </a:fld>
            <a:endParaRPr lang="en-US">
              <a:latin typeface="+mj-lt"/>
            </a:endParaRPr>
          </a:p>
        </p:txBody>
      </p:sp>
      <p:pic>
        <p:nvPicPr>
          <p:cNvPr id="10" name="Picture 9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7787480-F430-408C-B73A-4C7BB355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7" y="692610"/>
            <a:ext cx="6935343" cy="55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5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zickuhr\AppData\Local\Microsoft\Windows\INetCache\Content.Word\Gaps - afterschool.png">
            <a:extLst>
              <a:ext uri="{FF2B5EF4-FFF2-40B4-BE49-F238E27FC236}">
                <a16:creationId xmlns:a16="http://schemas.microsoft.com/office/drawing/2014/main" id="{EB3C172F-A2AF-43AD-A817-AEC88D772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36" y="56272"/>
            <a:ext cx="8595359" cy="6644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FA344-49CA-4A17-A016-479E88BF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1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zickuhr\AppData\Local\Microsoft\Windows\INetCache\Content.Word\Gaps - summer.png">
            <a:extLst>
              <a:ext uri="{FF2B5EF4-FFF2-40B4-BE49-F238E27FC236}">
                <a16:creationId xmlns:a16="http://schemas.microsoft.com/office/drawing/2014/main" id="{2F1C50BA-0E27-4956-BAE6-B0AC5ECCD1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67" y="66622"/>
            <a:ext cx="8603509" cy="665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3A7B-F3F8-4C4C-9C5F-70211771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Parent and caregiver experiences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29982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0E83-6902-4095-89FC-1C6D2941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Youth experiences (high school-age)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626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0E83-6902-4095-89FC-1C6D2941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Recommendations: Three main areas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644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8D2ED-0E05-46BD-A323-8515D644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8269-574B-4EC2-8333-E704AEB668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C0E2B3-7789-46B8-89A3-DDF58603C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b="1" dirty="0">
                <a:latin typeface="+mn-lt"/>
              </a:rPr>
              <a:t>I. Recommendations on data collection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82277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5065C-4ED6-4CD7-A833-3B07338A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9C0E2B3-7789-46B8-89A3-DDF58603C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4844374"/>
            <a:ext cx="10250805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b="1" dirty="0">
                <a:latin typeface="+mn-lt"/>
              </a:rPr>
              <a:t>II. Recommendations for additional research</a:t>
            </a:r>
          </a:p>
        </p:txBody>
      </p:sp>
      <p:graphicFrame>
        <p:nvGraphicFramePr>
          <p:cNvPr id="1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066621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A7246-E68D-4F66-8A16-F942F4B5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9C0E2B3-7789-46B8-89A3-DDF58603C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4388178"/>
            <a:ext cx="10176164" cy="164114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b="1" dirty="0">
                <a:latin typeface="+mn-lt"/>
              </a:rPr>
              <a:t>III. Recommendations on quality and effectiveness based on focus group discussions</a:t>
            </a:r>
            <a:endParaRPr lang="en-US" sz="41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A7246-E68D-4F66-8A16-F942F4B5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2814C9-B11E-44BE-9B78-F4EDF9528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366283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42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5E263C-FB7E-4A3E-AD04-5140CD3D1D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5ED8C-90F7-4EB0-ACCB-64AEF411E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4E3BF-88F7-4D19-BEC9-8486966EA4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+mn-lt"/>
              </a:rPr>
              <a:t>Data sources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594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66E64-3B2E-45B7-9798-56AA3464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3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86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2405-7731-4E4D-A7E9-260265E1E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3" y="643017"/>
            <a:ext cx="9633192" cy="225083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Proxima Nova Lt" panose="02000506030000020004" pitchFamily="50" charset="0"/>
              </a:rPr>
              <a:t>Full report available at dcpolicycenter.org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C3BDC-B3EF-4CA6-A3DE-8DA6B250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82" y="3444263"/>
            <a:ext cx="4996446" cy="24924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BA9EE-8E3D-4627-9F82-58BDD325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5219DE-C821-412B-BF34-1F970885CA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B1191-4BBD-4E5A-8CD5-739E658A3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2"/>
          <a:stretch/>
        </p:blipFill>
        <p:spPr>
          <a:xfrm>
            <a:off x="7754777" y="1079752"/>
            <a:ext cx="3776455" cy="46984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83DAC5-877A-4069-84E0-F651E2679A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9524C-9867-46B4-ABAF-CB92D66112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87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+mn-lt"/>
              </a:rPr>
              <a:t>About the D.C. Policy Center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B39C-5C16-481F-9D3D-4EE8A70B5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86" y="2236304"/>
            <a:ext cx="5977938" cy="3652667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2800">
                <a:solidFill>
                  <a:schemeClr val="tx1"/>
                </a:solidFill>
              </a:rPr>
              <a:t>Founded in 2016</a:t>
            </a:r>
          </a:p>
          <a:p>
            <a:pPr marL="463550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2800">
                <a:solidFill>
                  <a:schemeClr val="tx1"/>
                </a:solidFill>
              </a:rPr>
              <a:t>Non-profit, non-partisan think tank</a:t>
            </a:r>
          </a:p>
          <a:p>
            <a:pPr marL="463550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93700" algn="l"/>
              </a:tabLst>
            </a:pPr>
            <a:r>
              <a:rPr lang="en-US" sz="2800">
                <a:solidFill>
                  <a:schemeClr val="tx1"/>
                </a:solidFill>
              </a:rPr>
              <a:t>Local policy (D.C. and the metropolitan area)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chemeClr val="tx1"/>
                </a:solidFill>
              </a:rPr>
              <a:t>Website: dcpolicycenter.org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chemeClr val="tx1"/>
                </a:solidFill>
              </a:rPr>
              <a:t>Twitter: @dcpolicycenter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030D2-1A98-4605-9506-57401335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C0E2B3-7789-46B8-89A3-DDF58603C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b="1">
                <a:latin typeface="+mn-lt"/>
              </a:rPr>
              <a:t>Overview of this report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641302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0E83-6902-4095-89FC-1C6D2941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E5B315-592C-487A-A815-6F61A98F44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046CA-18CB-4F2C-A9BE-BA9720B923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F258D-E518-486A-8D50-E9A11EF131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+mn-lt"/>
              </a:rPr>
              <a:t>Why do we care about out-of-school time programs?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693562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343FF-D5F2-480E-95B3-DE3C7EBC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9689-EB08-42EC-9854-2FE7CDAE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Findings: OST capacity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68415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AFD7E-134D-4A9D-8B1E-CE7B87FB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F38269-574B-4EC2-8333-E704AEB668A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kzickuhr\AppData\Local\Microsoft\Windows\INetCache\Content.Word\Afterschool capacity.png">
            <a:extLst>
              <a:ext uri="{FF2B5EF4-FFF2-40B4-BE49-F238E27FC236}">
                <a16:creationId xmlns:a16="http://schemas.microsoft.com/office/drawing/2014/main" id="{95759E4E-1426-49D0-BD8E-7ADADF84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241545"/>
            <a:ext cx="9305699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1F198-2D6A-4ACF-8998-1C0C466E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8269-574B-4EC2-8333-E704AEB668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zickuhr\AppData\Local\Microsoft\Windows\INetCache\Content.Word\Summer capacity.png">
            <a:extLst>
              <a:ext uri="{FF2B5EF4-FFF2-40B4-BE49-F238E27FC236}">
                <a16:creationId xmlns:a16="http://schemas.microsoft.com/office/drawing/2014/main" id="{E6F0A880-F77D-4C46-B089-8746DB60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31" y="206056"/>
            <a:ext cx="9916516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2ED1B-D59C-4C79-BB75-4CBEB527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8269-574B-4EC2-8333-E704AEB668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2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7B13-1BBE-4157-81E3-6A31C2D1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253218"/>
            <a:ext cx="10973972" cy="66978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Four </a:t>
            </a:r>
            <a:r>
              <a:rPr lang="en-US" sz="2800" b="1" i="1" dirty="0">
                <a:latin typeface="+mn-lt"/>
              </a:rPr>
              <a:t>potential</a:t>
            </a:r>
            <a:r>
              <a:rPr lang="en-US" sz="2800" b="1" dirty="0">
                <a:latin typeface="+mn-lt"/>
              </a:rPr>
              <a:t> metrics of need for OST programs in D.C.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96A6BF-20D7-4A94-8376-200956801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60325"/>
              </p:ext>
            </p:extLst>
          </p:nvPr>
        </p:nvGraphicFramePr>
        <p:xfrm>
          <a:off x="379828" y="1041011"/>
          <a:ext cx="11141612" cy="587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569">
                  <a:extLst>
                    <a:ext uri="{9D8B030D-6E8A-4147-A177-3AD203B41FA5}">
                      <a16:colId xmlns:a16="http://schemas.microsoft.com/office/drawing/2014/main" val="1284627527"/>
                    </a:ext>
                  </a:extLst>
                </a:gridCol>
                <a:gridCol w="3460652">
                  <a:extLst>
                    <a:ext uri="{9D8B030D-6E8A-4147-A177-3AD203B41FA5}">
                      <a16:colId xmlns:a16="http://schemas.microsoft.com/office/drawing/2014/main" val="769385782"/>
                    </a:ext>
                  </a:extLst>
                </a:gridCol>
                <a:gridCol w="1481797">
                  <a:extLst>
                    <a:ext uri="{9D8B030D-6E8A-4147-A177-3AD203B41FA5}">
                      <a16:colId xmlns:a16="http://schemas.microsoft.com/office/drawing/2014/main" val="186780458"/>
                    </a:ext>
                  </a:extLst>
                </a:gridCol>
                <a:gridCol w="1481797">
                  <a:extLst>
                    <a:ext uri="{9D8B030D-6E8A-4147-A177-3AD203B41FA5}">
                      <a16:colId xmlns:a16="http://schemas.microsoft.com/office/drawing/2014/main" val="422297064"/>
                    </a:ext>
                  </a:extLst>
                </a:gridCol>
                <a:gridCol w="1481797">
                  <a:extLst>
                    <a:ext uri="{9D8B030D-6E8A-4147-A177-3AD203B41FA5}">
                      <a16:colId xmlns:a16="http://schemas.microsoft.com/office/drawing/2014/main" val="4044919903"/>
                    </a:ext>
                  </a:extLst>
                </a:gridCol>
              </a:tblGrid>
              <a:tr h="33250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Metric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Definition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Estimated need</a:t>
                      </a:r>
                      <a:endParaRPr lang="en-US" sz="3200" dirty="0"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57499"/>
                  </a:ext>
                </a:extLst>
              </a:tr>
              <a:tr h="388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Pre-K to grade 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Grades 9-12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101143"/>
                  </a:ext>
                </a:extLst>
              </a:tr>
              <a:tr h="104900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Universal Coverage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children and youth in public schools (DCPS &amp; DCPCS)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66,300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17,100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83,400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25605"/>
                  </a:ext>
                </a:extLst>
              </a:tr>
              <a:tr h="13741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130% of poverty line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(broad income targeting)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Children and youth in public schools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living in households under 130% of the poverty line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40,200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10,400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50,500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40959"/>
                  </a:ext>
                </a:extLst>
              </a:tr>
              <a:tr h="104900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“At risk” children &amp; youth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Children and youth in public schools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determined to be “at risk” for academic failure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39,300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87294"/>
                  </a:ext>
                </a:extLst>
              </a:tr>
              <a:tr h="104900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poverty line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(narrow income targeting)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Children and youth in public schools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living in households below the poverty line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16,900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21,000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28768"/>
                  </a:ext>
                </a:extLst>
              </a:tr>
              <a:tr h="63211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Rows may not sum to totals due to rounding.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648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6710E-B595-45AB-9D30-1C147A05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7B13-1BBE-4157-81E3-6A31C2D1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6"/>
            <a:ext cx="10973972" cy="67588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Estimated gaps in OST program capacity under four policy goals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53FE3-7186-4928-9B88-217149061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01886"/>
              </p:ext>
            </p:extLst>
          </p:nvPr>
        </p:nvGraphicFramePr>
        <p:xfrm>
          <a:off x="379828" y="1041010"/>
          <a:ext cx="11437033" cy="518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8365">
                  <a:extLst>
                    <a:ext uri="{9D8B030D-6E8A-4147-A177-3AD203B41FA5}">
                      <a16:colId xmlns:a16="http://schemas.microsoft.com/office/drawing/2014/main" val="361388187"/>
                    </a:ext>
                  </a:extLst>
                </a:gridCol>
                <a:gridCol w="2025961">
                  <a:extLst>
                    <a:ext uri="{9D8B030D-6E8A-4147-A177-3AD203B41FA5}">
                      <a16:colId xmlns:a16="http://schemas.microsoft.com/office/drawing/2014/main" val="1369486298"/>
                    </a:ext>
                  </a:extLst>
                </a:gridCol>
                <a:gridCol w="2027569">
                  <a:extLst>
                    <a:ext uri="{9D8B030D-6E8A-4147-A177-3AD203B41FA5}">
                      <a16:colId xmlns:a16="http://schemas.microsoft.com/office/drawing/2014/main" val="3349495932"/>
                    </a:ext>
                  </a:extLst>
                </a:gridCol>
                <a:gridCol w="2027569">
                  <a:extLst>
                    <a:ext uri="{9D8B030D-6E8A-4147-A177-3AD203B41FA5}">
                      <a16:colId xmlns:a16="http://schemas.microsoft.com/office/drawing/2014/main" val="1979034603"/>
                    </a:ext>
                  </a:extLst>
                </a:gridCol>
                <a:gridCol w="2027569">
                  <a:extLst>
                    <a:ext uri="{9D8B030D-6E8A-4147-A177-3AD203B41FA5}">
                      <a16:colId xmlns:a16="http://schemas.microsoft.com/office/drawing/2014/main" val="259848277"/>
                    </a:ext>
                  </a:extLst>
                </a:gridCol>
              </a:tblGrid>
              <a:tr h="14067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14513"/>
                  </a:ext>
                </a:extLst>
              </a:tr>
              <a:tr h="59515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Afterschool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8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Summer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01287"/>
                  </a:ext>
                </a:extLst>
              </a:tr>
              <a:tr h="7600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Pre-K3</a:t>
                      </a:r>
                      <a:b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 grade 8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Grades</a:t>
                      </a:r>
                      <a:b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to 12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Pre-K3</a:t>
                      </a:r>
                      <a:b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 grade 8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Grades</a:t>
                      </a:r>
                      <a:b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to 12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260678"/>
                  </a:ext>
                </a:extLst>
              </a:tr>
              <a:tr h="8804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Universal coverage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-37,600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-12,400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-61,600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-6,300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74861"/>
                  </a:ext>
                </a:extLst>
              </a:tr>
              <a:tr h="8804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130 percent poverty 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-11,400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-5,600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-35,500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400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144022"/>
                  </a:ext>
                </a:extLst>
              </a:tr>
              <a:tr h="8804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"At risk" status</a:t>
                      </a:r>
                      <a:endParaRPr lang="en-US" sz="20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-1,600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-4,300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-25,600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1,700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458466"/>
                  </a:ext>
                </a:extLst>
              </a:tr>
              <a:tr h="8804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100 percent poverty 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11,900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-12,200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6,700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Proxima Nova Rg" panose="0200050603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274320" marR="274320" marT="182880" marB="18288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345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AAE09-1D9D-460D-914B-098EC484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98F8-6B96-4383-81B7-6DF413602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891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olicy Center Brand">
      <a:dk1>
        <a:srgbClr val="090909"/>
      </a:dk1>
      <a:lt1>
        <a:srgbClr val="FFFFFF"/>
      </a:lt1>
      <a:dk2>
        <a:srgbClr val="1D303A"/>
      </a:dk2>
      <a:lt2>
        <a:srgbClr val="F7F7F8"/>
      </a:lt2>
      <a:accent1>
        <a:srgbClr val="6D7D8C"/>
      </a:accent1>
      <a:accent2>
        <a:srgbClr val="BECCDA"/>
      </a:accent2>
      <a:accent3>
        <a:srgbClr val="1D303A"/>
      </a:accent3>
      <a:accent4>
        <a:srgbClr val="B1B9C1"/>
      </a:accent4>
      <a:accent5>
        <a:srgbClr val="E8272C"/>
      </a:accent5>
      <a:accent6>
        <a:srgbClr val="A4000A"/>
      </a:accent6>
      <a:hlink>
        <a:srgbClr val="954F72"/>
      </a:hlink>
      <a:folHlink>
        <a:srgbClr val="6F3B5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3EA41E259164993F5FF15628BE53F" ma:contentTypeVersion="6" ma:contentTypeDescription="Create a new document." ma:contentTypeScope="" ma:versionID="a8133aba7e198f1df05a9fa91f6dda28">
  <xsd:schema xmlns:xsd="http://www.w3.org/2001/XMLSchema" xmlns:xs="http://www.w3.org/2001/XMLSchema" xmlns:p="http://schemas.microsoft.com/office/2006/metadata/properties" xmlns:ns2="67d1f703-bd16-49f6-bcb7-786d274138ec" xmlns:ns3="cd91ec4f-b885-4a36-bac1-313231fdb0be" targetNamespace="http://schemas.microsoft.com/office/2006/metadata/properties" ma:root="true" ma:fieldsID="2e4933388c64a51b3779e6d7644f3283" ns2:_="" ns3:_="">
    <xsd:import namespace="67d1f703-bd16-49f6-bcb7-786d274138ec"/>
    <xsd:import namespace="cd91ec4f-b885-4a36-bac1-313231fdb0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1f703-bd16-49f6-bcb7-786d274138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1ec4f-b885-4a36-bac1-313231fdb0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11B613-5CA1-4E03-A682-40D6F64E2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d1f703-bd16-49f6-bcb7-786d274138ec"/>
    <ds:schemaRef ds:uri="cd91ec4f-b885-4a36-bac1-313231fdb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CEEB5-CD8C-4239-B89F-EFBD0E6D33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5EFDB-9D71-4102-B24A-8AFA60CB98A1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67d1f703-bd16-49f6-bcb7-786d274138e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d91ec4f-b885-4a36-bac1-313231fdb0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1706</TotalTime>
  <Words>836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Proxima Nova Lt</vt:lpstr>
      <vt:lpstr>Proxima Nova Rg</vt:lpstr>
      <vt:lpstr>Times New Roman</vt:lpstr>
      <vt:lpstr>Retrospect</vt:lpstr>
      <vt:lpstr>Needs Assessment of Out-of-School Time Programs in the District of Columbia</vt:lpstr>
      <vt:lpstr>About the D.C. Policy Center</vt:lpstr>
      <vt:lpstr>Overview of this report</vt:lpstr>
      <vt:lpstr>Why do we care about out-of-school time programs?</vt:lpstr>
      <vt:lpstr>Findings: OST capacity</vt:lpstr>
      <vt:lpstr>PowerPoint Presentation</vt:lpstr>
      <vt:lpstr>PowerPoint Presentation</vt:lpstr>
      <vt:lpstr>Four potential metrics of need for OST programs in D.C.</vt:lpstr>
      <vt:lpstr>Estimated gaps in OST program capacity under four policy goals</vt:lpstr>
      <vt:lpstr>PowerPoint Presentation</vt:lpstr>
      <vt:lpstr>PowerPoint Presentation</vt:lpstr>
      <vt:lpstr>Parent and caregiver experiences</vt:lpstr>
      <vt:lpstr>Youth experiences (high school-age)</vt:lpstr>
      <vt:lpstr>Recommendations: Three main areas</vt:lpstr>
      <vt:lpstr>I. Recommendations on data collection</vt:lpstr>
      <vt:lpstr>II. Recommendations for additional research</vt:lpstr>
      <vt:lpstr>III. Recommendations on quality and effectiveness based on focus group discussions</vt:lpstr>
      <vt:lpstr>Data sources</vt:lpstr>
      <vt:lpstr>Full report available at dcpolicycenter.org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Assessment of Out-of-School Time Programs in the District of Columbia</dc:title>
  <dc:creator>Kathryn Zickuhr</dc:creator>
  <cp:lastModifiedBy>Yesim Sayin Taylor</cp:lastModifiedBy>
  <cp:revision>23</cp:revision>
  <dcterms:created xsi:type="dcterms:W3CDTF">2017-10-17T20:12:31Z</dcterms:created>
  <dcterms:modified xsi:type="dcterms:W3CDTF">2017-10-23T17:26:29Z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0x010100FE93EA41E259164993F5FF15628BE53F</vt:lpwstr>
  </property>
</Properties>
</file>